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65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33664A-7D61-4EB8-8B70-614DEA4E96B7}" v="37" dt="2026-09-02T13:08:45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ANE MOREIRA DA CUNHA" userId="cd33191c-ee71-4588-af40-f4e186c6fc0b" providerId="ADAL" clId="{CC54374C-741D-4F9B-913F-7D9AD7D1D54A}"/>
    <pc:docChg chg="undo custSel addSld modSld sldOrd">
      <pc:chgData name="ELIANE MOREIRA DA CUNHA" userId="cd33191c-ee71-4588-af40-f4e186c6fc0b" providerId="ADAL" clId="{CC54374C-741D-4F9B-913F-7D9AD7D1D54A}" dt="2026-09-02T13:08:46.144" v="82" actId="27636"/>
      <pc:docMkLst>
        <pc:docMk/>
      </pc:docMkLst>
      <pc:sldChg chg="addSp modSp mod ord">
        <pc:chgData name="ELIANE MOREIRA DA CUNHA" userId="cd33191c-ee71-4588-af40-f4e186c6fc0b" providerId="ADAL" clId="{CC54374C-741D-4F9B-913F-7D9AD7D1D54A}" dt="2026-09-01T17:03:53.878" v="25" actId="6549"/>
        <pc:sldMkLst>
          <pc:docMk/>
          <pc:sldMk cId="0" sldId="256"/>
        </pc:sldMkLst>
        <pc:spChg chg="mod">
          <ac:chgData name="ELIANE MOREIRA DA CUNHA" userId="cd33191c-ee71-4588-af40-f4e186c6fc0b" providerId="ADAL" clId="{CC54374C-741D-4F9B-913F-7D9AD7D1D54A}" dt="2026-09-01T17:03:53.878" v="25" actId="6549"/>
          <ac:spMkLst>
            <pc:docMk/>
            <pc:sldMk cId="0" sldId="256"/>
            <ac:spMk id="6" creationId="{00000000-0000-0000-0000-000000000000}"/>
          </ac:spMkLst>
        </pc:spChg>
        <pc:spChg chg="add mod">
          <ac:chgData name="ELIANE MOREIRA DA CUNHA" userId="cd33191c-ee71-4588-af40-f4e186c6fc0b" providerId="ADAL" clId="{CC54374C-741D-4F9B-913F-7D9AD7D1D54A}" dt="2026-09-01T17:02:22.855" v="16"/>
          <ac:spMkLst>
            <pc:docMk/>
            <pc:sldMk cId="0" sldId="256"/>
            <ac:spMk id="16" creationId="{65B6E835-70AC-5058-A38B-F20DDF6813C2}"/>
          </ac:spMkLst>
        </pc:spChg>
        <pc:picChg chg="add mod">
          <ac:chgData name="ELIANE MOREIRA DA CUNHA" userId="cd33191c-ee71-4588-af40-f4e186c6fc0b" providerId="ADAL" clId="{CC54374C-741D-4F9B-913F-7D9AD7D1D54A}" dt="2026-09-01T17:02:34.523" v="18" actId="1076"/>
          <ac:picMkLst>
            <pc:docMk/>
            <pc:sldMk cId="0" sldId="256"/>
            <ac:picMk id="17" creationId="{D99A1FF3-20C0-D5CB-2778-BBE0C7836727}"/>
          </ac:picMkLst>
        </pc:picChg>
        <pc:picChg chg="add mod">
          <ac:chgData name="ELIANE MOREIRA DA CUNHA" userId="cd33191c-ee71-4588-af40-f4e186c6fc0b" providerId="ADAL" clId="{CC54374C-741D-4F9B-913F-7D9AD7D1D54A}" dt="2026-09-01T17:02:44.990" v="19"/>
          <ac:picMkLst>
            <pc:docMk/>
            <pc:sldMk cId="0" sldId="256"/>
            <ac:picMk id="18" creationId="{CEC8C896-A1E1-3FD6-5E19-576B80E1E7EF}"/>
          </ac:picMkLst>
        </pc:picChg>
      </pc:sldChg>
      <pc:sldChg chg="addSp modSp mod">
        <pc:chgData name="ELIANE MOREIRA DA CUNHA" userId="cd33191c-ee71-4588-af40-f4e186c6fc0b" providerId="ADAL" clId="{CC54374C-741D-4F9B-913F-7D9AD7D1D54A}" dt="2026-09-01T17:23:30.049" v="77" actId="27107"/>
        <pc:sldMkLst>
          <pc:docMk/>
          <pc:sldMk cId="0" sldId="257"/>
        </pc:sldMkLst>
        <pc:spChg chg="mod">
          <ac:chgData name="ELIANE MOREIRA DA CUNHA" userId="cd33191c-ee71-4588-af40-f4e186c6fc0b" providerId="ADAL" clId="{CC54374C-741D-4F9B-913F-7D9AD7D1D54A}" dt="2026-09-01T17:23:30.049" v="77" actId="27107"/>
          <ac:spMkLst>
            <pc:docMk/>
            <pc:sldMk cId="0" sldId="257"/>
            <ac:spMk id="27" creationId="{00000000-0000-0000-0000-000000000000}"/>
          </ac:spMkLst>
        </pc:spChg>
        <pc:spChg chg="add mod">
          <ac:chgData name="ELIANE MOREIRA DA CUNHA" userId="cd33191c-ee71-4588-af40-f4e186c6fc0b" providerId="ADAL" clId="{CC54374C-741D-4F9B-913F-7D9AD7D1D54A}" dt="2026-09-01T17:03:05.134" v="20"/>
          <ac:spMkLst>
            <pc:docMk/>
            <pc:sldMk cId="0" sldId="257"/>
            <ac:spMk id="30" creationId="{0F9A6936-FB4C-EFB9-2CC4-E6AC0B116702}"/>
          </ac:spMkLst>
        </pc:spChg>
        <pc:picChg chg="add mod">
          <ac:chgData name="ELIANE MOREIRA DA CUNHA" userId="cd33191c-ee71-4588-af40-f4e186c6fc0b" providerId="ADAL" clId="{CC54374C-741D-4F9B-913F-7D9AD7D1D54A}" dt="2026-09-01T17:03:11.845" v="21"/>
          <ac:picMkLst>
            <pc:docMk/>
            <pc:sldMk cId="0" sldId="257"/>
            <ac:picMk id="31" creationId="{4EE7A0F9-1193-99D7-1B75-971325770743}"/>
          </ac:picMkLst>
        </pc:picChg>
        <pc:picChg chg="add mod">
          <ac:chgData name="ELIANE MOREIRA DA CUNHA" userId="cd33191c-ee71-4588-af40-f4e186c6fc0b" providerId="ADAL" clId="{CC54374C-741D-4F9B-913F-7D9AD7D1D54A}" dt="2026-09-01T17:03:25.263" v="23" actId="1076"/>
          <ac:picMkLst>
            <pc:docMk/>
            <pc:sldMk cId="0" sldId="257"/>
            <ac:picMk id="32" creationId="{C0AF3AC0-2E37-65E1-153A-A8E979DBD0B8}"/>
          </ac:picMkLst>
        </pc:picChg>
      </pc:sldChg>
      <pc:sldChg chg="addSp modSp">
        <pc:chgData name="ELIANE MOREIRA DA CUNHA" userId="cd33191c-ee71-4588-af40-f4e186c6fc0b" providerId="ADAL" clId="{CC54374C-741D-4F9B-913F-7D9AD7D1D54A}" dt="2026-09-01T17:07:31.831" v="54"/>
        <pc:sldMkLst>
          <pc:docMk/>
          <pc:sldMk cId="0" sldId="258"/>
        </pc:sldMkLst>
        <pc:spChg chg="add mod">
          <ac:chgData name="ELIANE MOREIRA DA CUNHA" userId="cd33191c-ee71-4588-af40-f4e186c6fc0b" providerId="ADAL" clId="{CC54374C-741D-4F9B-913F-7D9AD7D1D54A}" dt="2026-09-01T17:07:11.727" v="52"/>
          <ac:spMkLst>
            <pc:docMk/>
            <pc:sldMk cId="0" sldId="258"/>
            <ac:spMk id="21" creationId="{DC92DFAF-2539-CB71-7772-745C077C394D}"/>
          </ac:spMkLst>
        </pc:spChg>
        <pc:picChg chg="add mod">
          <ac:chgData name="ELIANE MOREIRA DA CUNHA" userId="cd33191c-ee71-4588-af40-f4e186c6fc0b" providerId="ADAL" clId="{CC54374C-741D-4F9B-913F-7D9AD7D1D54A}" dt="2026-09-01T17:07:20.725" v="53"/>
          <ac:picMkLst>
            <pc:docMk/>
            <pc:sldMk cId="0" sldId="258"/>
            <ac:picMk id="22" creationId="{043BF644-FAF1-CABF-C68E-EDBF0EADDACD}"/>
          </ac:picMkLst>
        </pc:picChg>
        <pc:picChg chg="add mod">
          <ac:chgData name="ELIANE MOREIRA DA CUNHA" userId="cd33191c-ee71-4588-af40-f4e186c6fc0b" providerId="ADAL" clId="{CC54374C-741D-4F9B-913F-7D9AD7D1D54A}" dt="2026-09-01T17:07:31.831" v="54"/>
          <ac:picMkLst>
            <pc:docMk/>
            <pc:sldMk cId="0" sldId="258"/>
            <ac:picMk id="23" creationId="{5A99FFB0-0554-87A3-0861-ADE91C54603E}"/>
          </ac:picMkLst>
        </pc:picChg>
      </pc:sldChg>
      <pc:sldChg chg="addSp modSp mod">
        <pc:chgData name="ELIANE MOREIRA DA CUNHA" userId="cd33191c-ee71-4588-af40-f4e186c6fc0b" providerId="ADAL" clId="{CC54374C-741D-4F9B-913F-7D9AD7D1D54A}" dt="2026-09-01T17:08:58.292" v="67"/>
        <pc:sldMkLst>
          <pc:docMk/>
          <pc:sldMk cId="0" sldId="259"/>
        </pc:sldMkLst>
        <pc:spChg chg="mod">
          <ac:chgData name="ELIANE MOREIRA DA CUNHA" userId="cd33191c-ee71-4588-af40-f4e186c6fc0b" providerId="ADAL" clId="{CC54374C-741D-4F9B-913F-7D9AD7D1D54A}" dt="2026-09-01T17:00:38.879" v="9" actId="2763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ELIANE MOREIRA DA CUNHA" userId="cd33191c-ee71-4588-af40-f4e186c6fc0b" providerId="ADAL" clId="{CC54374C-741D-4F9B-913F-7D9AD7D1D54A}" dt="2026-09-01T17:00:38.879" v="10" actId="2763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ELIANE MOREIRA DA CUNHA" userId="cd33191c-ee71-4588-af40-f4e186c6fc0b" providerId="ADAL" clId="{CC54374C-741D-4F9B-913F-7D9AD7D1D54A}" dt="2026-09-01T17:00:38.879" v="8" actId="27636"/>
          <ac:spMkLst>
            <pc:docMk/>
            <pc:sldMk cId="0" sldId="259"/>
            <ac:spMk id="24" creationId="{00000000-0000-0000-0000-000000000000}"/>
          </ac:spMkLst>
        </pc:spChg>
        <pc:spChg chg="mod">
          <ac:chgData name="ELIANE MOREIRA DA CUNHA" userId="cd33191c-ee71-4588-af40-f4e186c6fc0b" providerId="ADAL" clId="{CC54374C-741D-4F9B-913F-7D9AD7D1D54A}" dt="2026-09-01T17:00:38.891" v="11" actId="27636"/>
          <ac:spMkLst>
            <pc:docMk/>
            <pc:sldMk cId="0" sldId="259"/>
            <ac:spMk id="29" creationId="{00000000-0000-0000-0000-000000000000}"/>
          </ac:spMkLst>
        </pc:spChg>
        <pc:spChg chg="add mod">
          <ac:chgData name="ELIANE MOREIRA DA CUNHA" userId="cd33191c-ee71-4588-af40-f4e186c6fc0b" providerId="ADAL" clId="{CC54374C-741D-4F9B-913F-7D9AD7D1D54A}" dt="2026-09-01T17:08:58.292" v="67"/>
          <ac:spMkLst>
            <pc:docMk/>
            <pc:sldMk cId="0" sldId="259"/>
            <ac:spMk id="33" creationId="{EE711CA4-01F7-60F0-87B0-C5B74A685B51}"/>
          </ac:spMkLst>
        </pc:spChg>
        <pc:picChg chg="add mod">
          <ac:chgData name="ELIANE MOREIRA DA CUNHA" userId="cd33191c-ee71-4588-af40-f4e186c6fc0b" providerId="ADAL" clId="{CC54374C-741D-4F9B-913F-7D9AD7D1D54A}" dt="2026-09-01T17:07:42.710" v="56"/>
          <ac:picMkLst>
            <pc:docMk/>
            <pc:sldMk cId="0" sldId="259"/>
            <ac:picMk id="31" creationId="{CF1F51E9-40B6-6359-CF88-613332A582AE}"/>
          </ac:picMkLst>
        </pc:picChg>
        <pc:picChg chg="add mod">
          <ac:chgData name="ELIANE MOREIRA DA CUNHA" userId="cd33191c-ee71-4588-af40-f4e186c6fc0b" providerId="ADAL" clId="{CC54374C-741D-4F9B-913F-7D9AD7D1D54A}" dt="2026-09-01T17:08:16.769" v="61"/>
          <ac:picMkLst>
            <pc:docMk/>
            <pc:sldMk cId="0" sldId="259"/>
            <ac:picMk id="32" creationId="{AC0EA6AE-6840-3289-012B-0BD30F8C1E70}"/>
          </ac:picMkLst>
        </pc:picChg>
      </pc:sldChg>
      <pc:sldChg chg="addSp modSp">
        <pc:chgData name="ELIANE MOREIRA DA CUNHA" userId="cd33191c-ee71-4588-af40-f4e186c6fc0b" providerId="ADAL" clId="{CC54374C-741D-4F9B-913F-7D9AD7D1D54A}" dt="2026-09-01T17:09:02.189" v="68"/>
        <pc:sldMkLst>
          <pc:docMk/>
          <pc:sldMk cId="0" sldId="260"/>
        </pc:sldMkLst>
        <pc:spChg chg="add mod">
          <ac:chgData name="ELIANE MOREIRA DA CUNHA" userId="cd33191c-ee71-4588-af40-f4e186c6fc0b" providerId="ADAL" clId="{CC54374C-741D-4F9B-913F-7D9AD7D1D54A}" dt="2026-09-01T17:09:02.189" v="68"/>
          <ac:spMkLst>
            <pc:docMk/>
            <pc:sldMk cId="0" sldId="260"/>
            <ac:spMk id="33" creationId="{B1012A12-1946-7C13-92F9-6124D3F5D2B5}"/>
          </ac:spMkLst>
        </pc:spChg>
        <pc:picChg chg="add mod">
          <ac:chgData name="ELIANE MOREIRA DA CUNHA" userId="cd33191c-ee71-4588-af40-f4e186c6fc0b" providerId="ADAL" clId="{CC54374C-741D-4F9B-913F-7D9AD7D1D54A}" dt="2026-09-01T17:07:46.551" v="57"/>
          <ac:picMkLst>
            <pc:docMk/>
            <pc:sldMk cId="0" sldId="260"/>
            <ac:picMk id="31" creationId="{BE1BDC9F-F307-0CE3-A283-2BF047134500}"/>
          </ac:picMkLst>
        </pc:picChg>
        <pc:picChg chg="add mod">
          <ac:chgData name="ELIANE MOREIRA DA CUNHA" userId="cd33191c-ee71-4588-af40-f4e186c6fc0b" providerId="ADAL" clId="{CC54374C-741D-4F9B-913F-7D9AD7D1D54A}" dt="2026-09-01T17:08:23.326" v="62"/>
          <ac:picMkLst>
            <pc:docMk/>
            <pc:sldMk cId="0" sldId="260"/>
            <ac:picMk id="32" creationId="{CC31EEBD-1967-D3D7-816C-87D9972B694D}"/>
          </ac:picMkLst>
        </pc:picChg>
      </pc:sldChg>
      <pc:sldChg chg="addSp modSp mod">
        <pc:chgData name="ELIANE MOREIRA DA CUNHA" userId="cd33191c-ee71-4588-af40-f4e186c6fc0b" providerId="ADAL" clId="{CC54374C-741D-4F9B-913F-7D9AD7D1D54A}" dt="2026-09-01T17:09:06.003" v="69"/>
        <pc:sldMkLst>
          <pc:docMk/>
          <pc:sldMk cId="0" sldId="261"/>
        </pc:sldMkLst>
        <pc:spChg chg="mod">
          <ac:chgData name="ELIANE MOREIRA DA CUNHA" userId="cd33191c-ee71-4588-af40-f4e186c6fc0b" providerId="ADAL" clId="{CC54374C-741D-4F9B-913F-7D9AD7D1D54A}" dt="2026-09-01T17:00:38.905" v="12" actId="27636"/>
          <ac:spMkLst>
            <pc:docMk/>
            <pc:sldMk cId="0" sldId="261"/>
            <ac:spMk id="19" creationId="{00000000-0000-0000-0000-000000000000}"/>
          </ac:spMkLst>
        </pc:spChg>
        <pc:spChg chg="add mod">
          <ac:chgData name="ELIANE MOREIRA DA CUNHA" userId="cd33191c-ee71-4588-af40-f4e186c6fc0b" providerId="ADAL" clId="{CC54374C-741D-4F9B-913F-7D9AD7D1D54A}" dt="2026-09-01T17:09:06.003" v="69"/>
          <ac:spMkLst>
            <pc:docMk/>
            <pc:sldMk cId="0" sldId="261"/>
            <ac:spMk id="28" creationId="{4B293E33-015B-660C-29DA-BB00E0BA87B5}"/>
          </ac:spMkLst>
        </pc:spChg>
        <pc:picChg chg="add mod">
          <ac:chgData name="ELIANE MOREIRA DA CUNHA" userId="cd33191c-ee71-4588-af40-f4e186c6fc0b" providerId="ADAL" clId="{CC54374C-741D-4F9B-913F-7D9AD7D1D54A}" dt="2026-09-01T17:07:38.394" v="55"/>
          <ac:picMkLst>
            <pc:docMk/>
            <pc:sldMk cId="0" sldId="261"/>
            <ac:picMk id="26" creationId="{29830D46-556A-C312-52A8-926F3760E7AF}"/>
          </ac:picMkLst>
        </pc:picChg>
        <pc:picChg chg="add mod">
          <ac:chgData name="ELIANE MOREIRA DA CUNHA" userId="cd33191c-ee71-4588-af40-f4e186c6fc0b" providerId="ADAL" clId="{CC54374C-741D-4F9B-913F-7D9AD7D1D54A}" dt="2026-09-01T17:08:28.492" v="63"/>
          <ac:picMkLst>
            <pc:docMk/>
            <pc:sldMk cId="0" sldId="261"/>
            <ac:picMk id="27" creationId="{46E33DF1-B883-2AA8-946D-1FFCA253BC8E}"/>
          </ac:picMkLst>
        </pc:picChg>
      </pc:sldChg>
      <pc:sldChg chg="addSp modSp">
        <pc:chgData name="ELIANE MOREIRA DA CUNHA" userId="cd33191c-ee71-4588-af40-f4e186c6fc0b" providerId="ADAL" clId="{CC54374C-741D-4F9B-913F-7D9AD7D1D54A}" dt="2026-09-01T17:09:09.297" v="70"/>
        <pc:sldMkLst>
          <pc:docMk/>
          <pc:sldMk cId="0" sldId="262"/>
        </pc:sldMkLst>
        <pc:spChg chg="add mod">
          <ac:chgData name="ELIANE MOREIRA DA CUNHA" userId="cd33191c-ee71-4588-af40-f4e186c6fc0b" providerId="ADAL" clId="{CC54374C-741D-4F9B-913F-7D9AD7D1D54A}" dt="2026-09-01T17:09:09.297" v="70"/>
          <ac:spMkLst>
            <pc:docMk/>
            <pc:sldMk cId="0" sldId="262"/>
            <ac:spMk id="14" creationId="{52B0F4C6-B129-21D1-48A0-B7EAAB84ECD4}"/>
          </ac:spMkLst>
        </pc:spChg>
        <pc:picChg chg="add mod">
          <ac:chgData name="ELIANE MOREIRA DA CUNHA" userId="cd33191c-ee71-4588-af40-f4e186c6fc0b" providerId="ADAL" clId="{CC54374C-741D-4F9B-913F-7D9AD7D1D54A}" dt="2026-09-01T17:07:55.683" v="58"/>
          <ac:picMkLst>
            <pc:docMk/>
            <pc:sldMk cId="0" sldId="262"/>
            <ac:picMk id="12" creationId="{CA06D620-57E3-FAFA-AF62-C2AA3E41FC12}"/>
          </ac:picMkLst>
        </pc:picChg>
        <pc:picChg chg="add mod">
          <ac:chgData name="ELIANE MOREIRA DA CUNHA" userId="cd33191c-ee71-4588-af40-f4e186c6fc0b" providerId="ADAL" clId="{CC54374C-741D-4F9B-913F-7D9AD7D1D54A}" dt="2026-09-01T17:08:34.559" v="64"/>
          <ac:picMkLst>
            <pc:docMk/>
            <pc:sldMk cId="0" sldId="262"/>
            <ac:picMk id="13" creationId="{4FE8ABAB-56F9-AE38-23C7-8EB7D0714DC3}"/>
          </ac:picMkLst>
        </pc:picChg>
      </pc:sldChg>
      <pc:sldChg chg="addSp modSp">
        <pc:chgData name="ELIANE MOREIRA DA CUNHA" userId="cd33191c-ee71-4588-af40-f4e186c6fc0b" providerId="ADAL" clId="{CC54374C-741D-4F9B-913F-7D9AD7D1D54A}" dt="2026-09-01T17:09:13.469" v="71"/>
        <pc:sldMkLst>
          <pc:docMk/>
          <pc:sldMk cId="0" sldId="263"/>
        </pc:sldMkLst>
        <pc:spChg chg="add mod">
          <ac:chgData name="ELIANE MOREIRA DA CUNHA" userId="cd33191c-ee71-4588-af40-f4e186c6fc0b" providerId="ADAL" clId="{CC54374C-741D-4F9B-913F-7D9AD7D1D54A}" dt="2026-09-01T17:09:13.469" v="71"/>
          <ac:spMkLst>
            <pc:docMk/>
            <pc:sldMk cId="0" sldId="263"/>
            <ac:spMk id="28" creationId="{DC4CB4AE-5422-A106-F70B-96B06C2EEA74}"/>
          </ac:spMkLst>
        </pc:spChg>
        <pc:picChg chg="add mod">
          <ac:chgData name="ELIANE MOREIRA DA CUNHA" userId="cd33191c-ee71-4588-af40-f4e186c6fc0b" providerId="ADAL" clId="{CC54374C-741D-4F9B-913F-7D9AD7D1D54A}" dt="2026-09-01T17:08:00.906" v="59"/>
          <ac:picMkLst>
            <pc:docMk/>
            <pc:sldMk cId="0" sldId="263"/>
            <ac:picMk id="26" creationId="{50E98088-D119-9C1C-D49D-87D2DE4DF834}"/>
          </ac:picMkLst>
        </pc:picChg>
        <pc:picChg chg="add mod">
          <ac:chgData name="ELIANE MOREIRA DA CUNHA" userId="cd33191c-ee71-4588-af40-f4e186c6fc0b" providerId="ADAL" clId="{CC54374C-741D-4F9B-913F-7D9AD7D1D54A}" dt="2026-09-01T17:08:38.567" v="65"/>
          <ac:picMkLst>
            <pc:docMk/>
            <pc:sldMk cId="0" sldId="263"/>
            <ac:picMk id="27" creationId="{3A70AE28-EE84-B8B3-51A1-ABE3C6DCCDDE}"/>
          </ac:picMkLst>
        </pc:picChg>
      </pc:sldChg>
      <pc:sldChg chg="addSp modSp">
        <pc:chgData name="ELIANE MOREIRA DA CUNHA" userId="cd33191c-ee71-4588-af40-f4e186c6fc0b" providerId="ADAL" clId="{CC54374C-741D-4F9B-913F-7D9AD7D1D54A}" dt="2026-09-01T17:09:17.823" v="72"/>
        <pc:sldMkLst>
          <pc:docMk/>
          <pc:sldMk cId="0" sldId="264"/>
        </pc:sldMkLst>
        <pc:spChg chg="add mod">
          <ac:chgData name="ELIANE MOREIRA DA CUNHA" userId="cd33191c-ee71-4588-af40-f4e186c6fc0b" providerId="ADAL" clId="{CC54374C-741D-4F9B-913F-7D9AD7D1D54A}" dt="2026-09-01T17:09:17.823" v="72"/>
          <ac:spMkLst>
            <pc:docMk/>
            <pc:sldMk cId="0" sldId="264"/>
            <ac:spMk id="18" creationId="{5DAA4D19-35D5-E35A-F4E9-DEE0B8FB23FD}"/>
          </ac:spMkLst>
        </pc:spChg>
        <pc:picChg chg="add mod">
          <ac:chgData name="ELIANE MOREIRA DA CUNHA" userId="cd33191c-ee71-4588-af40-f4e186c6fc0b" providerId="ADAL" clId="{CC54374C-741D-4F9B-913F-7D9AD7D1D54A}" dt="2026-09-01T17:08:06.408" v="60"/>
          <ac:picMkLst>
            <pc:docMk/>
            <pc:sldMk cId="0" sldId="264"/>
            <ac:picMk id="16" creationId="{522F95F2-5449-213F-152C-B1D80DE714B3}"/>
          </ac:picMkLst>
        </pc:picChg>
        <pc:picChg chg="add mod">
          <ac:chgData name="ELIANE MOREIRA DA CUNHA" userId="cd33191c-ee71-4588-af40-f4e186c6fc0b" providerId="ADAL" clId="{CC54374C-741D-4F9B-913F-7D9AD7D1D54A}" dt="2026-09-01T17:08:43.716" v="66"/>
          <ac:picMkLst>
            <pc:docMk/>
            <pc:sldMk cId="0" sldId="264"/>
            <ac:picMk id="17" creationId="{6A1AA766-A0CB-DDC0-A1FD-819F3E85048C}"/>
          </ac:picMkLst>
        </pc:picChg>
      </pc:sldChg>
      <pc:sldChg chg="addSp modSp new mod ord">
        <pc:chgData name="ELIANE MOREIRA DA CUNHA" userId="cd33191c-ee71-4588-af40-f4e186c6fc0b" providerId="ADAL" clId="{CC54374C-741D-4F9B-913F-7D9AD7D1D54A}" dt="2026-09-01T17:01:23.631" v="15" actId="27636"/>
        <pc:sldMkLst>
          <pc:docMk/>
          <pc:sldMk cId="2592345011" sldId="265"/>
        </pc:sldMkLst>
        <pc:spChg chg="add mod">
          <ac:chgData name="ELIANE MOREIRA DA CUNHA" userId="cd33191c-ee71-4588-af40-f4e186c6fc0b" providerId="ADAL" clId="{CC54374C-741D-4F9B-913F-7D9AD7D1D54A}" dt="2026-09-01T17:01:23.631" v="15" actId="27636"/>
          <ac:spMkLst>
            <pc:docMk/>
            <pc:sldMk cId="2592345011" sldId="265"/>
            <ac:spMk id="3" creationId="{B95FC4F7-FFC0-51AA-ECCA-BD4D1191F1EE}"/>
          </ac:spMkLst>
        </pc:spChg>
        <pc:spChg chg="add mod">
          <ac:chgData name="ELIANE MOREIRA DA CUNHA" userId="cd33191c-ee71-4588-af40-f4e186c6fc0b" providerId="ADAL" clId="{CC54374C-741D-4F9B-913F-7D9AD7D1D54A}" dt="2026-09-01T17:01:23.624" v="14" actId="27636"/>
          <ac:spMkLst>
            <pc:docMk/>
            <pc:sldMk cId="2592345011" sldId="265"/>
            <ac:spMk id="4" creationId="{1B9E93B4-B6DF-A3F2-70EF-7392F2F28393}"/>
          </ac:spMkLst>
        </pc:spChg>
        <pc:picChg chg="add mod">
          <ac:chgData name="ELIANE MOREIRA DA CUNHA" userId="cd33191c-ee71-4588-af40-f4e186c6fc0b" providerId="ADAL" clId="{CC54374C-741D-4F9B-913F-7D9AD7D1D54A}" dt="2026-09-01T17:00:38.813" v="7"/>
          <ac:picMkLst>
            <pc:docMk/>
            <pc:sldMk cId="2592345011" sldId="265"/>
            <ac:picMk id="2" creationId="{FCA70B85-853C-40DB-7F30-A20B1B10EA94}"/>
          </ac:picMkLst>
        </pc:picChg>
        <pc:picChg chg="add mod">
          <ac:chgData name="ELIANE MOREIRA DA CUNHA" userId="cd33191c-ee71-4588-af40-f4e186c6fc0b" providerId="ADAL" clId="{CC54374C-741D-4F9B-913F-7D9AD7D1D54A}" dt="2026-09-01T17:01:23.553" v="13"/>
          <ac:picMkLst>
            <pc:docMk/>
            <pc:sldMk cId="2592345011" sldId="265"/>
            <ac:picMk id="5" creationId="{CA94D051-AD5A-FFCF-F9CC-E08C67D2D918}"/>
          </ac:picMkLst>
        </pc:picChg>
        <pc:picChg chg="add mod">
          <ac:chgData name="ELIANE MOREIRA DA CUNHA" userId="cd33191c-ee71-4588-af40-f4e186c6fc0b" providerId="ADAL" clId="{CC54374C-741D-4F9B-913F-7D9AD7D1D54A}" dt="2026-09-01T17:01:23.553" v="13"/>
          <ac:picMkLst>
            <pc:docMk/>
            <pc:sldMk cId="2592345011" sldId="265"/>
            <ac:picMk id="6" creationId="{64EFABC2-8E88-5134-1600-5DCEC6614798}"/>
          </ac:picMkLst>
        </pc:picChg>
      </pc:sldChg>
      <pc:sldChg chg="addSp delSp modSp new mod">
        <pc:chgData name="ELIANE MOREIRA DA CUNHA" userId="cd33191c-ee71-4588-af40-f4e186c6fc0b" providerId="ADAL" clId="{CC54374C-741D-4F9B-913F-7D9AD7D1D54A}" dt="2026-09-02T13:08:46.144" v="82" actId="27636"/>
        <pc:sldMkLst>
          <pc:docMk/>
          <pc:sldMk cId="3829837777" sldId="266"/>
        </pc:sldMkLst>
        <pc:spChg chg="add mod">
          <ac:chgData name="ELIANE MOREIRA DA CUNHA" userId="cd33191c-ee71-4588-af40-f4e186c6fc0b" providerId="ADAL" clId="{CC54374C-741D-4F9B-913F-7D9AD7D1D54A}" dt="2026-09-01T17:06:43.020" v="51" actId="14100"/>
          <ac:spMkLst>
            <pc:docMk/>
            <pc:sldMk cId="3829837777" sldId="266"/>
            <ac:spMk id="2" creationId="{3EA890C4-6C66-044B-05E6-4CD4396BA3A6}"/>
          </ac:spMkLst>
        </pc:spChg>
        <pc:spChg chg="add mod">
          <ac:chgData name="ELIANE MOREIRA DA CUNHA" userId="cd33191c-ee71-4588-af40-f4e186c6fc0b" providerId="ADAL" clId="{CC54374C-741D-4F9B-913F-7D9AD7D1D54A}" dt="2026-09-02T13:08:45.978" v="78"/>
          <ac:spMkLst>
            <pc:docMk/>
            <pc:sldMk cId="3829837777" sldId="266"/>
            <ac:spMk id="3" creationId="{7F628955-DE80-9487-55FA-AF7B52AF8E91}"/>
          </ac:spMkLst>
        </pc:spChg>
        <pc:spChg chg="add mod">
          <ac:chgData name="ELIANE MOREIRA DA CUNHA" userId="cd33191c-ee71-4588-af40-f4e186c6fc0b" providerId="ADAL" clId="{CC54374C-741D-4F9B-913F-7D9AD7D1D54A}" dt="2026-09-02T13:08:46.133" v="81" actId="27636"/>
          <ac:spMkLst>
            <pc:docMk/>
            <pc:sldMk cId="3829837777" sldId="266"/>
            <ac:spMk id="4" creationId="{E1DECD35-D848-E0D5-925A-19965D13A5C2}"/>
          </ac:spMkLst>
        </pc:spChg>
        <pc:spChg chg="add del mod">
          <ac:chgData name="ELIANE MOREIRA DA CUNHA" userId="cd33191c-ee71-4588-af40-f4e186c6fc0b" providerId="ADAL" clId="{CC54374C-741D-4F9B-913F-7D9AD7D1D54A}" dt="2026-09-01T17:06:23.723" v="48" actId="22"/>
          <ac:spMkLst>
            <pc:docMk/>
            <pc:sldMk cId="3829837777" sldId="266"/>
            <ac:spMk id="5" creationId="{FACEA333-6B4A-6D4F-D775-D04844C3BC25}"/>
          </ac:spMkLst>
        </pc:spChg>
        <pc:spChg chg="add mod">
          <ac:chgData name="ELIANE MOREIRA DA CUNHA" userId="cd33191c-ee71-4588-af40-f4e186c6fc0b" providerId="ADAL" clId="{CC54374C-741D-4F9B-913F-7D9AD7D1D54A}" dt="2026-09-02T13:08:46.107" v="79" actId="27636"/>
          <ac:spMkLst>
            <pc:docMk/>
            <pc:sldMk cId="3829837777" sldId="266"/>
            <ac:spMk id="7" creationId="{6E675462-9256-8C68-6F9C-516E3882D9C2}"/>
          </ac:spMkLst>
        </pc:spChg>
        <pc:spChg chg="add mod">
          <ac:chgData name="ELIANE MOREIRA DA CUNHA" userId="cd33191c-ee71-4588-af40-f4e186c6fc0b" providerId="ADAL" clId="{CC54374C-741D-4F9B-913F-7D9AD7D1D54A}" dt="2026-09-02T13:08:46.124" v="80" actId="27636"/>
          <ac:spMkLst>
            <pc:docMk/>
            <pc:sldMk cId="3829837777" sldId="266"/>
            <ac:spMk id="9" creationId="{017B1100-426C-604A-3CC5-47925C70D250}"/>
          </ac:spMkLst>
        </pc:spChg>
        <pc:spChg chg="add mod">
          <ac:chgData name="ELIANE MOREIRA DA CUNHA" userId="cd33191c-ee71-4588-af40-f4e186c6fc0b" providerId="ADAL" clId="{CC54374C-741D-4F9B-913F-7D9AD7D1D54A}" dt="2026-09-02T13:08:46.144" v="82" actId="27636"/>
          <ac:spMkLst>
            <pc:docMk/>
            <pc:sldMk cId="3829837777" sldId="266"/>
            <ac:spMk id="11" creationId="{F8773174-CAB0-175F-3A71-0D1B0C16E221}"/>
          </ac:spMkLst>
        </pc:spChg>
        <pc:picChg chg="add mod">
          <ac:chgData name="ELIANE MOREIRA DA CUNHA" userId="cd33191c-ee71-4588-af40-f4e186c6fc0b" providerId="ADAL" clId="{CC54374C-741D-4F9B-913F-7D9AD7D1D54A}" dt="2026-09-01T17:04:50.830" v="28"/>
          <ac:picMkLst>
            <pc:docMk/>
            <pc:sldMk cId="3829837777" sldId="266"/>
            <ac:picMk id="3" creationId="{897A42F6-1821-AE14-F972-8890147591BE}"/>
          </ac:picMkLst>
        </pc:picChg>
        <pc:picChg chg="add mod">
          <ac:chgData name="ELIANE MOREIRA DA CUNHA" userId="cd33191c-ee71-4588-af40-f4e186c6fc0b" providerId="ADAL" clId="{CC54374C-741D-4F9B-913F-7D9AD7D1D54A}" dt="2026-09-02T13:08:45.978" v="78"/>
          <ac:picMkLst>
            <pc:docMk/>
            <pc:sldMk cId="3829837777" sldId="266"/>
            <ac:picMk id="5" creationId="{6A5A212E-3D20-7590-2F28-68DF3863D23C}"/>
          </ac:picMkLst>
        </pc:picChg>
        <pc:picChg chg="add mod">
          <ac:chgData name="ELIANE MOREIRA DA CUNHA" userId="cd33191c-ee71-4588-af40-f4e186c6fc0b" providerId="ADAL" clId="{CC54374C-741D-4F9B-913F-7D9AD7D1D54A}" dt="2026-09-01T17:06:39.383" v="50" actId="688"/>
          <ac:picMkLst>
            <pc:docMk/>
            <pc:sldMk cId="3829837777" sldId="266"/>
            <ac:picMk id="6" creationId="{D2510011-6B1B-0381-01A4-3DC9C88BB325}"/>
          </ac:picMkLst>
        </pc:picChg>
        <pc:picChg chg="add mod">
          <ac:chgData name="ELIANE MOREIRA DA CUNHA" userId="cd33191c-ee71-4588-af40-f4e186c6fc0b" providerId="ADAL" clId="{CC54374C-741D-4F9B-913F-7D9AD7D1D54A}" dt="2026-09-02T13:08:45.978" v="78"/>
          <ac:picMkLst>
            <pc:docMk/>
            <pc:sldMk cId="3829837777" sldId="266"/>
            <ac:picMk id="8" creationId="{46707ABC-D4BB-35DD-1B4D-BB76EAAE0C7A}"/>
          </ac:picMkLst>
        </pc:picChg>
        <pc:picChg chg="add mod">
          <ac:chgData name="ELIANE MOREIRA DA CUNHA" userId="cd33191c-ee71-4588-af40-f4e186c6fc0b" providerId="ADAL" clId="{CC54374C-741D-4F9B-913F-7D9AD7D1D54A}" dt="2026-09-02T13:08:45.978" v="78"/>
          <ac:picMkLst>
            <pc:docMk/>
            <pc:sldMk cId="3829837777" sldId="266"/>
            <ac:picMk id="10" creationId="{A07F9365-7A88-7AE9-F37F-7C6B3D0642C5}"/>
          </ac:picMkLst>
        </pc:picChg>
        <pc:picChg chg="add mod">
          <ac:chgData name="ELIANE MOREIRA DA CUNHA" userId="cd33191c-ee71-4588-af40-f4e186c6fc0b" providerId="ADAL" clId="{CC54374C-741D-4F9B-913F-7D9AD7D1D54A}" dt="2026-09-02T13:08:45.978" v="78"/>
          <ac:picMkLst>
            <pc:docMk/>
            <pc:sldMk cId="3829837777" sldId="266"/>
            <ac:picMk id="12" creationId="{A47164C0-627C-B885-7087-8D1451254782}"/>
          </ac:picMkLst>
        </pc:picChg>
        <pc:picChg chg="add mod">
          <ac:chgData name="ELIANE MOREIRA DA CUNHA" userId="cd33191c-ee71-4588-af40-f4e186c6fc0b" providerId="ADAL" clId="{CC54374C-741D-4F9B-913F-7D9AD7D1D54A}" dt="2026-09-02T13:08:45.978" v="78"/>
          <ac:picMkLst>
            <pc:docMk/>
            <pc:sldMk cId="3829837777" sldId="266"/>
            <ac:picMk id="13" creationId="{ADD6D1D4-0D9E-F141-09CF-91A6377767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766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com a ideia central: a Corregedoria Preventiva não é uma negação da função disciplinar. É uma ampliação da atuação da Corregedoria.,Explicar que a apresentação abordará os eixos Pessoas e Processos. O eixo Sistemas será tratado em seguida pelo colega.,Falar que, como os materiais são extensos, a ideia não é entrar em cada capítulo, mas apresentar a nova lógica de trabalho e alguns exemplos práticos do que foi produzido.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a diferença entre a lógica reativa e a lógica preventiva.,No modelo tradicional, a Corregedoria aparece apenas depois que o fato já aconteceu. No modelo preventivo, ela também pode atuar antes: identifica riscos, orienta, corrige rotas e evita que pequenos problemas se transformem em processos.,Reforçar o ponto de cautela: quando há gravidade, justa causa, autoria e materialidade, a atuação disciplinar permanece. A prevenção é complemento, não renúncia à responsabilização.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slide explica a mudança de cultura.,A Corregedoria Preventiva exige confiança institucional. Se o servidor acredita que qualquer dúvida vira automaticamente processo, ele não busca orientação.,A proposta é reposicionar a Corregedoria como unidade também capaz de orientar e induzir boas práticas, sem perder sua autoridade disciplinar quando a apuração for necessária.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Entrar no primeiro produto: eixo Pessoas.,Dizer que o material não trata apenas de “pessoas” no sentido de RH. Ele propõe a gestão preventiva de pessoas como dimensão estratégica da atividade correcional.,O objetivo é atuar sobre causas humanas e organizacionais: comunicação, liderança, conflitos, saúde organizacional, conduta e integridade.,Não detalhar todos os capítulos; apresentar apenas as frentes principais.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Apresentar exemplos sem entrar profundamente no material.,A ideia é mostrar que o referencial é aplicável: canal preventivo, visitas, ações educativas, linguagem simples e prevenção do assédio.,Destacar que uma campanha isolada não muda cultura. O material propõe ações permanentes, planejamento, indicadores e avaliação de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um ponto muito importante do eixo Pessoas.,A chefia é o controle primário: muitas situações podem ser resolvidas com orientação, feedback, alinhamento de expectativas e correção de rota.,Mas é preciso cuidado: fatos graves não devem ser “resolvidos informalmente”. Quando houver gravidade, indícios e necessidade de apuração, deve haver comunicação à Corregedoria.,O ponto é evitar que todo ruído de comunicação ou falha corrigível já nasça como processo disciplinar.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Entrar no eixo Processos.,A ideia central é a distinção entre gestão da disciplina e controle da disciplina.,Gestão da disciplina: preventiva, orientadora e voltada a ambientes íntegros e uso de instrumentos consensuais quando cabíveis.,Controle da disciplina: apuração formal e responsabilização, com devido processo legal.,Dizer que o eixo Processos dá segurança jurídica, padronização e previsibilidade para que a Corregedoria escolha a resposta adequada.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slide mostra a ideia do repertório.,O manual não propõe que todos os casos passem por todas as etapas. O que ele faz é organizar alternativas: prevenção, detecção, correção, mediação, TAC, apuração preliminar, sindicância, PAD e responsabilização.,A mensagem é proporcionalidade. A Corregedoria precisa ter instrumentos adequados para situações diferentes.,Isso evita tanto o excesso sancionador quanto a omissão diante de fatos graves.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Fechar com síntese.,Reforçar que Pessoas e Processos não são produtos isolados. Eles preparam a transição para Sistemas.,Dizer que a Corregedoria Preventiva precisa de cultura e orientação (Pessoas), de instrumentos e segurança jurídica (Processos), e de dados e ferramentas (Sistemas).,Encerrar com a frase: prevenir quando possível, apurar quando necessário e responsabilizar quando devido. Em seguida, passar a palavra para o colega que abordará o eixo Sistemas.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656539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ENCCO 2026 • Corregedoria Preventiva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CA70B85-853C-40DB-7F30-A20B1B10E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" y="0"/>
            <a:ext cx="12186356" cy="685482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B95FC4F7-FFC0-51AA-ECCA-BD4D1191F1EE}"/>
              </a:ext>
            </a:extLst>
          </p:cNvPr>
          <p:cNvSpPr txBox="1">
            <a:spLocks/>
          </p:cNvSpPr>
          <p:nvPr/>
        </p:nvSpPr>
        <p:spPr>
          <a:xfrm>
            <a:off x="1387366" y="4837147"/>
            <a:ext cx="9354206" cy="70264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EIXO PESSOAS E PROCESSOS</a:t>
            </a:r>
          </a:p>
          <a:p>
            <a:r>
              <a:rPr lang="pt-BR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ELIANE MOREIRA DA CUNHA – SUBCOORDENADORA DA ÁREA CORREGEDORIA</a:t>
            </a:r>
            <a:endParaRPr lang="pt-B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ítulo 10">
            <a:extLst>
              <a:ext uri="{FF2B5EF4-FFF2-40B4-BE49-F238E27FC236}">
                <a16:creationId xmlns:a16="http://schemas.microsoft.com/office/drawing/2014/main" id="{1B9E93B4-B6DF-A3F2-70EF-7392F2F28393}"/>
              </a:ext>
            </a:extLst>
          </p:cNvPr>
          <p:cNvSpPr txBox="1">
            <a:spLocks/>
          </p:cNvSpPr>
          <p:nvPr/>
        </p:nvSpPr>
        <p:spPr>
          <a:xfrm>
            <a:off x="1387366" y="3703320"/>
            <a:ext cx="9354206" cy="89646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CORREGEDORIA PREVENTIVA: PESSOAS, PROCESSOS E SISTEMAS COMO PILARES DA PREVENÇÃO</a:t>
            </a:r>
            <a:endParaRPr lang="pt-BR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94D051-AD5A-FFCF-F9CC-E08C67D2D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4EFABC2-8E88-5134-1600-5DCEC6614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4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45720" y="45720"/>
            <a:ext cx="2743200" cy="2743200"/>
          </a:xfrm>
          <a:prstGeom prst="arc">
            <a:avLst/>
          </a:prstGeom>
          <a:solidFill>
            <a:srgbClr val="F8FAFC">
              <a:alpha val="0"/>
            </a:srgbClr>
          </a:solidFill>
          <a:ln w="127000">
            <a:solidFill>
              <a:srgbClr val="D4E8E3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777240" y="77724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766E"/>
                </a:solidFill>
              </a:rPr>
              <a:t>CORREGEDORIA PREVENTIVA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77240" y="12344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Pessoas e Processos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04672" y="1965960"/>
            <a:ext cx="78638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Uma nova roupagem para à atuação correcional: orientar, prevenir riscos e qualificar a resposta institucional.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41248" y="2926080"/>
            <a:ext cx="2240280" cy="475488"/>
          </a:xfrm>
          <a:prstGeom prst="roundRect">
            <a:avLst>
              <a:gd name="adj" fmla="val 15385"/>
            </a:avLst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950976" y="3035808"/>
            <a:ext cx="20208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PESSOAS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83280" y="2926080"/>
            <a:ext cx="2423160" cy="475488"/>
          </a:xfrm>
          <a:prstGeom prst="roundRect">
            <a:avLst>
              <a:gd name="adj" fmla="val 15385"/>
            </a:avLst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3493008" y="3035808"/>
            <a:ext cx="22037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PROCESSOS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26480" y="2926080"/>
            <a:ext cx="2240280" cy="475488"/>
          </a:xfrm>
          <a:prstGeom prst="roundRect">
            <a:avLst>
              <a:gd name="adj" fmla="val 15385"/>
            </a:avLst>
          </a:prstGeom>
          <a:solidFill>
            <a:srgbClr val="94A3B8"/>
          </a:solidFill>
          <a:ln w="12700">
            <a:solidFill>
              <a:srgbClr val="94A3B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6236208" y="3035808"/>
            <a:ext cx="20208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SISTEMAS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4160520"/>
            <a:ext cx="102412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Prevenir não é deixar de responsabilizar.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É atuar antes que seja necessário responsabilizar.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822960" y="5349240"/>
            <a:ext cx="9509760" cy="0"/>
          </a:xfrm>
          <a:prstGeom prst="line">
            <a:avLst/>
          </a:prstGeom>
          <a:noFill/>
          <a:ln w="254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822960" y="55595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</a:rPr>
              <a:t>ENCCO 2026 • Comitê Técnico das Corregedorias, Ouvidorias e Controles Interno e Social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5B6E835-70AC-5058-A38B-F20DDF6813C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99A1FF3-20C0-D5CB-2778-BBE0C783672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EC8C896-A1E1-3FD6-5E19-576B80E1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 QUE FALAR EM PREVENÇÃO?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mudança de perspectiva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742"/>
                </a:solidFill>
              </a:rPr>
              <a:t>Modelo tradicional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537960" y="1417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742"/>
                </a:solidFill>
              </a:rPr>
              <a:t>Modelo preventivo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14400" y="2057400"/>
            <a:ext cx="2880360" cy="512064"/>
          </a:xfrm>
          <a:prstGeom prst="roundRect">
            <a:avLst>
              <a:gd name="adj" fmla="val 14286"/>
            </a:avLst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24128" y="216712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Fato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212848" y="2587752"/>
            <a:ext cx="274320" cy="237744"/>
          </a:xfrm>
          <a:prstGeom prst="downArrow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914400" y="2834640"/>
            <a:ext cx="2880360" cy="512064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024128" y="294436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Apuração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2212848" y="3364992"/>
            <a:ext cx="274320" cy="237744"/>
          </a:xfrm>
          <a:prstGeom prst="downArrow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914400" y="3611880"/>
            <a:ext cx="2880360" cy="512064"/>
          </a:xfrm>
          <a:prstGeom prst="roundRect">
            <a:avLst>
              <a:gd name="adj" fmla="val 14286"/>
            </a:avLst>
          </a:prstGeom>
          <a:solidFill>
            <a:srgbClr val="0F2742"/>
          </a:solidFill>
          <a:ln w="12700">
            <a:solidFill>
              <a:srgbClr val="0F27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1024128" y="372160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Responsabilização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0" y="1874520"/>
            <a:ext cx="3337560" cy="457200"/>
          </a:xfrm>
          <a:prstGeom prst="roundRect">
            <a:avLst>
              <a:gd name="adj" fmla="val 16000"/>
            </a:avLst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6510528" y="1984248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Risco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936992" y="2350008"/>
            <a:ext cx="274320" cy="182880"/>
          </a:xfrm>
          <a:prstGeom prst="downArrow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6400800" y="2532888"/>
            <a:ext cx="3337560" cy="457200"/>
          </a:xfrm>
          <a:prstGeom prst="roundRect">
            <a:avLst>
              <a:gd name="adj" fmla="val 16000"/>
            </a:avLst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510528" y="2642616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Orientação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36992" y="3008376"/>
            <a:ext cx="274320" cy="182880"/>
          </a:xfrm>
          <a:prstGeom prst="downArrow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6400800" y="3191256"/>
            <a:ext cx="3337560" cy="457200"/>
          </a:xfrm>
          <a:prstGeom prst="roundRect">
            <a:avLst>
              <a:gd name="adj" fmla="val 16000"/>
            </a:avLst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6510528" y="3300984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Correção de rota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7936992" y="3666744"/>
            <a:ext cx="274320" cy="182880"/>
          </a:xfrm>
          <a:prstGeom prst="downArrow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6400800" y="3849624"/>
            <a:ext cx="3337560" cy="457200"/>
          </a:xfrm>
          <a:prstGeom prst="roundRect">
            <a:avLst>
              <a:gd name="adj" fmla="val 16000"/>
            </a:avLst>
          </a:prstGeom>
          <a:solidFill>
            <a:srgbClr val="0F2742"/>
          </a:solidFill>
          <a:ln w="12700">
            <a:solidFill>
              <a:srgbClr val="0F274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6510528" y="3959352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Prevenção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389120" y="2651760"/>
            <a:ext cx="1572768" cy="694944"/>
          </a:xfrm>
          <a:prstGeom prst="roundRect">
            <a:avLst>
              <a:gd name="adj" fmla="val 7895"/>
            </a:avLst>
          </a:prstGeom>
          <a:solidFill>
            <a:srgbClr val="EEF2FF"/>
          </a:solidFill>
          <a:ln w="12700">
            <a:solidFill>
              <a:srgbClr val="C7D2F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4535424" y="2798064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4E89"/>
                </a:solidFill>
              </a:rPr>
              <a:t>quando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D4E89"/>
                </a:solidFill>
              </a:rPr>
              <a:t>necessário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14400" y="507492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prevenção amplia o repertório de atuação, mas preserva a autoridade disciplinar.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554480" y="5687568"/>
            <a:ext cx="8961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75569"/>
                </a:solidFill>
              </a:rPr>
              <a:t>Não é “punir menos”. É atuar melhor, no momento adequado e com a resposta proporcional.</a:t>
            </a:r>
            <a:endParaRPr lang="en-US" sz="13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0F9A6936-FB4C-EFB9-2CC4-E6AC0B11670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4EE7A0F9-1193-99D7-1B75-97132577074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C0AF3AC0-2E37-65E1-153A-A8E979DBD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NOVA ROUPAGEM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desafio também é cultural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105156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 Corregedoria procurada apenas depois do problema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a Corregedoria que também atua antes dele.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1005840" y="2743200"/>
            <a:ext cx="2057400" cy="493776"/>
          </a:xfrm>
          <a:prstGeom prst="roundRect">
            <a:avLst>
              <a:gd name="adj" fmla="val 14815"/>
            </a:avLst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115568" y="2852928"/>
            <a:ext cx="1837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Orientar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703320" y="2743200"/>
            <a:ext cx="2057400" cy="493776"/>
          </a:xfrm>
          <a:prstGeom prst="roundRect">
            <a:avLst>
              <a:gd name="adj" fmla="val 14815"/>
            </a:avLst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3813048" y="2852928"/>
            <a:ext cx="1837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Aproximar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5080" y="2743200"/>
            <a:ext cx="2057400" cy="493776"/>
          </a:xfrm>
          <a:prstGeom prst="roundRect">
            <a:avLst>
              <a:gd name="adj" fmla="val 14815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6464808" y="2852928"/>
            <a:ext cx="1837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Identificar riscos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144000" y="2743200"/>
            <a:ext cx="2057400" cy="493776"/>
          </a:xfrm>
          <a:prstGeom prst="roundRect">
            <a:avLst>
              <a:gd name="adj" fmla="val 14815"/>
            </a:avLst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9253728" y="2852928"/>
            <a:ext cx="1837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Corrigir rotas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22960" y="3749040"/>
            <a:ext cx="502920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822960" y="3749040"/>
            <a:ext cx="109728" cy="14173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1143000" y="399592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percepção ainda existente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143000" y="4462272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muitas instituições, a Corregedoria é vista apenas como órgão de apuração e punição. Essa imagem gera medo, resistência e baixa procura por orientação.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6309360" y="3749040"/>
            <a:ext cx="502920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6309360" y="3749040"/>
            <a:ext cx="109728" cy="141732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6629400" y="399592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reposicionamento proposto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629400" y="4462272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Preservar a autoridade disciplinar, mas incorporar orientação, prevenção de riscos, apoio às chefias, mediação e indução de boas práticas.</a:t>
            </a:r>
            <a:endParaRPr lang="en-US" sz="10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DC92DFAF-2539-CB71-7772-745C077C394D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43BF644-FAF1-CABF-C68E-EDBF0EADDAC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A99FFB0-0554-87A3-0861-ADE91C546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PREVENIR COMEÇA ANTES DA IRREGULARIDADE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Eixo Pessoas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22960" y="132588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475569"/>
                </a:solidFill>
              </a:rPr>
              <a:t>O foco se desloca também para as causas humanas, relacionais e organizacionais que antecedem conflitos e irregularidades.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" y="2176272"/>
            <a:ext cx="35204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731520" y="2176272"/>
            <a:ext cx="109728" cy="123444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51560" y="24323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54480" y="24231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Orientação e educação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51560" y="2889504"/>
            <a:ext cx="2880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Canais preventivos, FAQ, cartilhas, vídeos, guias rápidos e ações educativas permanentes.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4343400" y="2176272"/>
            <a:ext cx="35204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4343400" y="2176272"/>
            <a:ext cx="109728" cy="1234440"/>
          </a:xfrm>
          <a:prstGeom prst="rect">
            <a:avLst/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4663440" y="24323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166360" y="24231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Comunicação e aproximação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663440" y="2889504"/>
            <a:ext cx="2880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Linguagem simples, visitas institucionais, corregedoria itinerante e presença ativa junto às unidades.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7955280" y="2176272"/>
            <a:ext cx="35204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7955280" y="2176272"/>
            <a:ext cx="109728" cy="12344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8275320" y="24323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778240" y="24231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Ambiente organizacional saudável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275320" y="2889504"/>
            <a:ext cx="2880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Prevenção do assédio, saúde mental, convivência institucional e tratamento adequado de conflitos.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2514600" y="3886200"/>
            <a:ext cx="35204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2514600" y="3886200"/>
            <a:ext cx="109728" cy="12344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2834640" y="41422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337560" y="41330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Liderança preventiva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2834640" y="4599432"/>
            <a:ext cx="2880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Chefias como primeira linha de orientação, alinhamento de expectativas e intervenção precoce.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6172200" y="3886200"/>
            <a:ext cx="35204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6172200" y="3886200"/>
            <a:ext cx="109728" cy="12344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6492240" y="41422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995160" y="41330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Inteligência preventiva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6492240" y="4599432"/>
            <a:ext cx="2880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Indicadores, boas práticas, radar de riscos e utilização de dados para orientar ações preventivas.</a:t>
            </a:r>
            <a:endParaRPr lang="en-US" sz="108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CF1F51E9-40B6-6359-CF88-613332A58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AC0EA6AE-6840-3289-012B-0BD30F8C1E7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EE711CA4-01F7-60F0-87B0-C5B74A685B5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MATERIAL PARA A REALIDADE DOS TRIBUNAIS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Exemplos práticos do eixo Pessoas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68680" y="1508760"/>
            <a:ext cx="1042416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051560" y="1618488"/>
            <a:ext cx="347472" cy="347472"/>
          </a:xfrm>
          <a:prstGeom prst="ellipse">
            <a:avLst/>
          </a:prstGeom>
          <a:solidFill>
            <a:srgbClr val="0F766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51560" y="1682496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600200" y="1618488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2742"/>
                </a:solidFill>
              </a:rPr>
              <a:t>Canal preventivo de orientação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138928" y="1627632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75569"/>
                </a:solidFill>
              </a:rPr>
              <a:t>Espaço para esclarecer dúvidas antes do problema se agravar.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68680" y="2295144"/>
            <a:ext cx="1042416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1051560" y="2404872"/>
            <a:ext cx="347472" cy="347472"/>
          </a:xfrm>
          <a:prstGeom prst="ellipse">
            <a:avLst/>
          </a:prstGeom>
          <a:solidFill>
            <a:srgbClr val="1D4E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051560" y="2468880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40487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2742"/>
                </a:solidFill>
              </a:rPr>
              <a:t>Visitas institucionais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138928" y="2414016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75569"/>
                </a:solidFill>
              </a:rPr>
              <a:t>Aproximam a Corregedoria das unidades e ajudam a identificar riscos.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68680" y="3081528"/>
            <a:ext cx="1042416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051560" y="3191256"/>
            <a:ext cx="347472" cy="347472"/>
          </a:xfrm>
          <a:prstGeom prst="ellipse">
            <a:avLst/>
          </a:prstGeom>
          <a:solidFill>
            <a:srgbClr val="16A3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1051560" y="3255264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600200" y="3191256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2742"/>
                </a:solidFill>
              </a:rPr>
              <a:t>Ações educativas permanentes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138928" y="320040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75569"/>
                </a:solidFill>
              </a:rPr>
              <a:t>Cartilhas, vídeos, campanhas, rodas de conversa e guias rápidos.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68680" y="3867912"/>
            <a:ext cx="1042416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1051560" y="3977640"/>
            <a:ext cx="347472" cy="34747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1051560" y="4041648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600200" y="39776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2742"/>
                </a:solidFill>
              </a:rPr>
              <a:t>Comunicação simples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138928" y="3986784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75569"/>
                </a:solidFill>
              </a:rPr>
              <a:t>Orientar sem intimidar; aproximar sem enfraquecer a autoridade institucional.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68680" y="4654296"/>
            <a:ext cx="1042416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1051560" y="4764024"/>
            <a:ext cx="347472" cy="34747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1051560" y="4828032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600200" y="4764024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2742"/>
                </a:solidFill>
              </a:rPr>
              <a:t>Prevenção do assédio e discriminação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5138928" y="4773168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75569"/>
                </a:solidFill>
              </a:rPr>
              <a:t>Ações sensíveis, contínuas e integradas com proteção, sigilo e acolhimento.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14400" y="5715000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prevenção precisa ser planejada, recorrente e mensurável — não apenas uma campanha isolada.</a:t>
            </a:r>
            <a:endParaRPr lang="en-US" sz="18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BE1BDC9F-F307-0CE3-A283-2BF04713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CC31EEBD-1967-D3D7-816C-87D9972B69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B1012A12-1946-7C13-92F9-6124D3F5D2B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CONTROLE PRIMÁRIO E LIDERANÇA PREVENTIVA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Chefias: primeira linha de prevenção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914400" y="1417320"/>
            <a:ext cx="10241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Nem todo problema deve chegar à Corregedoria como processo.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914400" y="2514600"/>
            <a:ext cx="2057400" cy="512064"/>
          </a:xfrm>
          <a:prstGeom prst="roundRect">
            <a:avLst>
              <a:gd name="adj" fmla="val 14286"/>
            </a:avLst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24128" y="2624328"/>
            <a:ext cx="1837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Orientar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090672" y="2587752"/>
            <a:ext cx="502920" cy="347472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3657600" y="2514600"/>
            <a:ext cx="2057400" cy="512064"/>
          </a:xfrm>
          <a:prstGeom prst="roundRect">
            <a:avLst>
              <a:gd name="adj" fmla="val 14286"/>
            </a:avLst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3767328" y="2624328"/>
            <a:ext cx="1837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Acompanhar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833872" y="2587752"/>
            <a:ext cx="502920" cy="347472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6400800" y="2514600"/>
            <a:ext cx="2057400" cy="512064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6510528" y="2624328"/>
            <a:ext cx="1837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Intervir cedo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577072" y="2587752"/>
            <a:ext cx="502920" cy="347472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9144000" y="2514600"/>
            <a:ext cx="2057400" cy="512064"/>
          </a:xfrm>
          <a:prstGeom prst="roundRect">
            <a:avLst>
              <a:gd name="adj" fmla="val 14286"/>
            </a:avLst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9253728" y="2624328"/>
            <a:ext cx="1837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Corrigir rotas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14400" y="3730752"/>
            <a:ext cx="48463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914400" y="3730752"/>
            <a:ext cx="109728" cy="1261872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1234440" y="39776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que cabe à chefia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234440" y="4443984"/>
            <a:ext cx="420624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Alinhar expectativas, dar feedback, acompanhar a equipe, registrar orientação quando necessário e atuar de forma reservada e respeitosa.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6400800" y="3730752"/>
            <a:ext cx="4846320" cy="12618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6400800" y="3730752"/>
            <a:ext cx="109728" cy="1261872"/>
          </a:xfrm>
          <a:prstGeom prst="rect">
            <a:avLst/>
          </a:prstGeom>
          <a:solidFill>
            <a:srgbClr val="1D4E89"/>
          </a:solidFill>
          <a:ln w="12700">
            <a:solidFill>
              <a:srgbClr val="1D4E8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6720840" y="39776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que cabe à Corregedoria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720840" y="4443984"/>
            <a:ext cx="420624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Apoiar, orientar, disponibilizar roteiros, acompanhar padrões de risco e atuar formalmente quando a gravidade exigir.</a:t>
            </a:r>
            <a:endParaRPr lang="en-US" sz="1080" dirty="0"/>
          </a:p>
        </p:txBody>
      </p:sp>
      <p:sp>
        <p:nvSpPr>
          <p:cNvPr id="24" name="Text 22"/>
          <p:cNvSpPr/>
          <p:nvPr/>
        </p:nvSpPr>
        <p:spPr>
          <a:xfrm>
            <a:off x="1280160" y="553212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475569"/>
                </a:solidFill>
              </a:rPr>
              <a:t>A prevenção não substitui a apuração quando necessária; ela evita que situações corrigíveis se agravem.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29830D46-556A-C312-52A8-926F3760E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46E33DF1-B883-2AA8-946D-1FFCA253BC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4B293E33-015B-660C-29DA-BB00E0BA87B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GESTÃO E CONTROLE DA DISCIPLINA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Eixo Processos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22960" y="1261872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475569"/>
                </a:solidFill>
              </a:rPr>
              <a:t>O eixo Processos organiza o repertório de respostas institucionais: prevenir quando possível, apurar quando necessário e responsabilizar quando devido.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960120" y="2011680"/>
            <a:ext cx="4800600" cy="3063240"/>
          </a:xfrm>
          <a:prstGeom prst="roundRect">
            <a:avLst>
              <a:gd name="adj" fmla="val 2090"/>
            </a:avLst>
          </a:prstGeom>
          <a:solidFill>
            <a:srgbClr val="ECFDF5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234440" y="2267712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766E"/>
                </a:solidFill>
              </a:rPr>
              <a:t>GESTÃO DA DISCIPLINA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54480" y="2834640"/>
            <a:ext cx="365760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Preventiva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Orientadora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Educativa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Consensual quando cabível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Correção precoce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46520" y="2011680"/>
            <a:ext cx="4800600" cy="3063240"/>
          </a:xfrm>
          <a:prstGeom prst="roundRect">
            <a:avLst>
              <a:gd name="adj" fmla="val 2090"/>
            </a:avLst>
          </a:prstGeom>
          <a:solidFill>
            <a:srgbClr val="EFF6FF"/>
          </a:solidFill>
          <a:ln w="12700">
            <a:solidFill>
              <a:srgbClr val="BFDBF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6720840" y="2267712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4E89"/>
                </a:solidFill>
              </a:rPr>
              <a:t>CONTROLE DA DISCIPLINA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0" y="2834640"/>
            <a:ext cx="365760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Apuratório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Formal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Garantidor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Responsabilizador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F2742"/>
                </a:solidFill>
              </a:rPr>
              <a:t>Sanção quando devida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234440" y="553212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742"/>
                </a:solidFill>
              </a:rPr>
              <a:t>A nova roupagem não enfraquece o processo disciplinar; ela qualifica a escolha da resposta adequada.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A06D620-57E3-FAFA-AF62-C2AA3E41F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FE8ABAB-56F9-AE38-23C7-8EB7D0714DC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52B0F4C6-B129-21D1-48A0-B7EAAB84ECD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PROCESSOS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Um repertório de respostas proporcionais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0F766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731520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Prevenção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340864" y="2596896"/>
            <a:ext cx="201168" cy="402336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2578608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16A3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2670048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Detecção e correção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79392" y="2596896"/>
            <a:ext cx="201168" cy="402336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4517136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F59E0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4608576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Mediação / TAC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17920" y="2596896"/>
            <a:ext cx="201168" cy="402336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6455664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1D4E8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6547104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Averiguação / IPS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56448" y="2596896"/>
            <a:ext cx="201168" cy="402336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8394192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0F27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8485632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Sindicância / PAD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0094976" y="2596896"/>
            <a:ext cx="201168" cy="402336"/>
          </a:xfrm>
          <a:prstGeom prst="chevron">
            <a:avLst/>
          </a:prstGeom>
          <a:solidFill>
            <a:srgbClr val="CBD5E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10332720" y="2240280"/>
            <a:ext cx="1572768" cy="987552"/>
          </a:xfrm>
          <a:prstGeom prst="roundRect">
            <a:avLst>
              <a:gd name="adj" fmla="val 4630"/>
            </a:avLst>
          </a:prstGeom>
          <a:solidFill>
            <a:srgbClr val="DC262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10424160" y="2523744"/>
            <a:ext cx="13898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Responsabilização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1051560" y="4160520"/>
            <a:ext cx="10058400" cy="100584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1325880" y="437083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2"/>
                </a:solidFill>
              </a:rPr>
              <a:t>Importante: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788920" y="4370832"/>
            <a:ext cx="7818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75569"/>
                </a:solidFill>
              </a:rPr>
              <a:t>não é uma escada obrigatória. A resposta depende da natureza do fato, da gravidade, dos indícios e da legislação aplicável.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1280160" y="562356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742"/>
                </a:solidFill>
              </a:rPr>
              <a:t>O ganho institucional é ter clareza sobre quando orientar, quando compor, quando apurar e quando responsabilizar.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0E98088-D119-9C1C-D49D-87D2DE4DF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3A70AE28-EE84-B8B3-51A1-ABE3C6DCCDD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DC4CB4AE-5422-A106-F70B-96B06C2EEA7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76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PESSOAS + PROCESSOS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85800" y="6035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Mensagem final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914400" y="1325880"/>
            <a:ext cx="102412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Corregedoria Preventiva amplia a capacidade institucional de agir antes, durante e depois do problema.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868680" y="242316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97280" y="269748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766E"/>
                </a:solidFill>
              </a:rPr>
              <a:t>PESSOAS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88720" y="3154680"/>
            <a:ext cx="2606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475569"/>
                </a:solidFill>
              </a:rPr>
              <a:t>Cultura, orientação, lideranças e ambiente organizacional.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0" y="242316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800600" y="269748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4E89"/>
                </a:solidFill>
              </a:rPr>
              <a:t>PROCESSOS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892040" y="3154680"/>
            <a:ext cx="2606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475569"/>
                </a:solidFill>
              </a:rPr>
              <a:t>Padronização, segurança jurídica e respostas proporcionais.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275320" y="242316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503920" y="269748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94A3B8"/>
                </a:solidFill>
              </a:rPr>
              <a:t>SISTEMAS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595360" y="3154680"/>
            <a:ext cx="2606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475569"/>
                </a:solidFill>
              </a:rPr>
              <a:t>Dados, monitoramento e inteligência institucional.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43000" y="4800600"/>
            <a:ext cx="9875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Prevenir quando possível.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Apurar quando necessário.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0F2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Responsabilizar quando devido.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463040" y="5806440"/>
            <a:ext cx="9235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475569"/>
                </a:solidFill>
              </a:rPr>
              <a:t>A seguir: eixo Sistemas — dados, ferramentas e monitoramento para tornar a prevenção uma capacidade institucional.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522F95F2-5449-213F-152C-B1D80DE71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6725290"/>
            <a:ext cx="12192000" cy="1651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A1AA766-A0CB-DDC0-A1FD-819F3E85048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46526"/>
            <a:ext cx="1646142" cy="530714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5DAA4D19-35D5-E35A-F4E9-DEE0B8FB23FD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EA890C4-6C66-044B-05E6-4CD4396BA3A6}"/>
              </a:ext>
            </a:extLst>
          </p:cNvPr>
          <p:cNvSpPr/>
          <p:nvPr/>
        </p:nvSpPr>
        <p:spPr>
          <a:xfrm>
            <a:off x="0" y="0"/>
            <a:ext cx="12192000" cy="686415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510011-6B1B-0381-01A4-3DC9C88BB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3" name="Título 13">
            <a:extLst>
              <a:ext uri="{FF2B5EF4-FFF2-40B4-BE49-F238E27FC236}">
                <a16:creationId xmlns:a16="http://schemas.microsoft.com/office/drawing/2014/main" id="{7F628955-DE80-9487-55FA-AF7B52AF8E91}"/>
              </a:ext>
            </a:extLst>
          </p:cNvPr>
          <p:cNvSpPr txBox="1">
            <a:spLocks/>
          </p:cNvSpPr>
          <p:nvPr/>
        </p:nvSpPr>
        <p:spPr>
          <a:xfrm>
            <a:off x="2362200" y="4689404"/>
            <a:ext cx="3733800" cy="101321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rtlCol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Obrigada</a:t>
            </a:r>
            <a:endParaRPr lang="pt-BR" sz="360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DECD35-D848-E0D5-925A-19965D13A5C2}"/>
              </a:ext>
            </a:extLst>
          </p:cNvPr>
          <p:cNvSpPr txBox="1">
            <a:spLocks/>
          </p:cNvSpPr>
          <p:nvPr/>
        </p:nvSpPr>
        <p:spPr>
          <a:xfrm>
            <a:off x="6763819" y="4490750"/>
            <a:ext cx="2910342" cy="316653"/>
          </a:xfrm>
          <a:prstGeom prst="rect">
            <a:avLst/>
          </a:prstGeom>
          <a:noFill/>
        </p:spPr>
        <p:txBody>
          <a:bodyPr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1"/>
              <a:t>Eliane Moreira da Cunha</a:t>
            </a:r>
            <a:endParaRPr lang="pt-BR" dirty="0"/>
          </a:p>
        </p:txBody>
      </p:sp>
      <p:pic>
        <p:nvPicPr>
          <p:cNvPr id="5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6A5A212E-3D20-7590-2F28-68DF3863D2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6E675462-9256-8C68-6F9C-516E3882D9C2}"/>
              </a:ext>
            </a:extLst>
          </p:cNvPr>
          <p:cNvSpPr txBox="1">
            <a:spLocks/>
          </p:cNvSpPr>
          <p:nvPr/>
        </p:nvSpPr>
        <p:spPr>
          <a:xfrm>
            <a:off x="6763819" y="4839605"/>
            <a:ext cx="2910342" cy="316653"/>
          </a:xfrm>
          <a:prstGeom prst="rect">
            <a:avLst/>
          </a:prstGeom>
          <a:noFill/>
        </p:spPr>
        <p:txBody>
          <a:bodyPr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1"/>
              <a:t>+55 65 98429-8771</a:t>
            </a:r>
          </a:p>
        </p:txBody>
      </p:sp>
      <p:pic>
        <p:nvPicPr>
          <p:cNvPr id="8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46707ABC-D4BB-35DD-1B4D-BB76EAAE0C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017B1100-426C-604A-3CC5-47925C70D250}"/>
              </a:ext>
            </a:extLst>
          </p:cNvPr>
          <p:cNvSpPr txBox="1">
            <a:spLocks/>
          </p:cNvSpPr>
          <p:nvPr/>
        </p:nvSpPr>
        <p:spPr>
          <a:xfrm>
            <a:off x="6763819" y="5188461"/>
            <a:ext cx="2910342" cy="316653"/>
          </a:xfrm>
          <a:prstGeom prst="rect">
            <a:avLst/>
          </a:prstGeom>
          <a:noFill/>
        </p:spPr>
        <p:txBody>
          <a:bodyPr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1"/>
              <a:t>emcunha@tce.mt.gov.br</a:t>
            </a:r>
          </a:p>
        </p:txBody>
      </p:sp>
      <p:pic>
        <p:nvPicPr>
          <p:cNvPr id="10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A07F9365-7A88-7AE9-F37F-7C6B3D0642C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1" name="Espaço Reservado para Texto 15">
            <a:extLst>
              <a:ext uri="{FF2B5EF4-FFF2-40B4-BE49-F238E27FC236}">
                <a16:creationId xmlns:a16="http://schemas.microsoft.com/office/drawing/2014/main" id="{F8773174-CAB0-175F-3A71-0D1B0C16E221}"/>
              </a:ext>
            </a:extLst>
          </p:cNvPr>
          <p:cNvSpPr txBox="1">
            <a:spLocks/>
          </p:cNvSpPr>
          <p:nvPr/>
        </p:nvSpPr>
        <p:spPr>
          <a:xfrm>
            <a:off x="6763819" y="5537316"/>
            <a:ext cx="2910342" cy="316653"/>
          </a:xfrm>
          <a:prstGeom prst="rect">
            <a:avLst/>
          </a:prstGeom>
          <a:noFill/>
        </p:spPr>
        <p:txBody>
          <a:bodyPr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1"/>
              <a:t>www.tcemt.gov.br</a:t>
            </a:r>
          </a:p>
        </p:txBody>
      </p:sp>
      <p:pic>
        <p:nvPicPr>
          <p:cNvPr id="12" name="Elemento gráfico 10" descr="Link">
            <a:extLst>
              <a:ext uri="{FF2B5EF4-FFF2-40B4-BE49-F238E27FC236}">
                <a16:creationId xmlns:a16="http://schemas.microsoft.com/office/drawing/2014/main" id="{A47164C0-627C-B885-7087-8D145125478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DD6D1D4-0D9E-F141-09CF-91A63777671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55" y="1152206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3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986D33-6D38-40E7-8D2E-7242132F59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72B50A-4ADA-40B7-BE99-6EE39E9049C2}">
  <ds:schemaRefs>
    <ds:schemaRef ds:uri="http://schemas.microsoft.com/office/2006/metadata/properties"/>
    <ds:schemaRef ds:uri="http://schemas.microsoft.com/office/infopath/2007/PartnerControls"/>
    <ds:schemaRef ds:uri="5e61fbde-17e7-4bc3-ba99-573f5b9666ac"/>
    <ds:schemaRef ds:uri="fff51312-a01a-4992-a81e-52571bac2c92"/>
  </ds:schemaRefs>
</ds:datastoreItem>
</file>

<file path=customXml/itemProps3.xml><?xml version="1.0" encoding="utf-8"?>
<ds:datastoreItem xmlns:ds="http://schemas.openxmlformats.org/officeDocument/2006/customXml" ds:itemID="{7C7F051A-23DD-4E6E-A4BC-9F355979FB24}"/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1476</Words>
  <Application>Microsoft Office PowerPoint</Application>
  <PresentationFormat>Widescreen</PresentationFormat>
  <Paragraphs>159</Paragraphs>
  <Slides>11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Comitê Técnico das Corregedorias, Ouvidorias e Controles Interno e Social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Corregedoria Preventiva – ENCCO</dc:title>
  <dc:subject>Corregedoria Preventiva – Eixos Pessoas e Processos</dc:subject>
  <dc:creator>OpenAI</dc:creator>
  <cp:lastModifiedBy>ELIANE MOREIRA DA CUNHA</cp:lastModifiedBy>
  <cp:revision>1</cp:revision>
  <dcterms:created xsi:type="dcterms:W3CDTF">2026-09-01T14:51:19Z</dcterms:created>
  <dcterms:modified xsi:type="dcterms:W3CDTF">2026-09-02T13:08:56Z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