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2"/>
  </p:notesMasterIdLst>
  <p:sldIdLst>
    <p:sldId id="592" r:id="rId5"/>
    <p:sldId id="600" r:id="rId6"/>
    <p:sldId id="601" r:id="rId7"/>
    <p:sldId id="260" r:id="rId8"/>
    <p:sldId id="599" r:id="rId9"/>
    <p:sldId id="603" r:id="rId10"/>
    <p:sldId id="602" r:id="rId11"/>
    <p:sldId id="604" r:id="rId12"/>
    <p:sldId id="606" r:id="rId13"/>
    <p:sldId id="640" r:id="rId14"/>
    <p:sldId id="608" r:id="rId15"/>
    <p:sldId id="610" r:id="rId16"/>
    <p:sldId id="642" r:id="rId17"/>
    <p:sldId id="641" r:id="rId18"/>
    <p:sldId id="615" r:id="rId19"/>
    <p:sldId id="280" r:id="rId20"/>
    <p:sldId id="283" r:id="rId21"/>
    <p:sldId id="643" r:id="rId22"/>
    <p:sldId id="290" r:id="rId23"/>
    <p:sldId id="289" r:id="rId24"/>
    <p:sldId id="291" r:id="rId25"/>
    <p:sldId id="292" r:id="rId26"/>
    <p:sldId id="293" r:id="rId27"/>
    <p:sldId id="298" r:id="rId28"/>
    <p:sldId id="297" r:id="rId29"/>
    <p:sldId id="644" r:id="rId30"/>
    <p:sldId id="515" r:id="rId31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275F"/>
    <a:srgbClr val="C6ABDB"/>
    <a:srgbClr val="9AABBF"/>
    <a:srgbClr val="000000"/>
    <a:srgbClr val="E3E9F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C6F048-D59E-40AB-AA21-FB8C855ADB6C}" v="277" dt="2026-09-18T18:54:56.9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23"/>
    <p:restoredTop sz="94694"/>
  </p:normalViewPr>
  <p:slideViewPr>
    <p:cSldViewPr snapToGrid="0">
      <p:cViewPr varScale="1">
        <p:scale>
          <a:sx n="78" d="100"/>
          <a:sy n="78" d="100"/>
        </p:scale>
        <p:origin x="974" y="77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AUGUSTO SCHIOCHET" userId="6530e440-4854-4609-83f7-0f253be3eb0a" providerId="ADAL" clId="{A3F4C746-411D-44BC-986C-04DBF98D3617}"/>
    <pc:docChg chg="undo custSel addSld delSld modSld sldOrd delMainMaster">
      <pc:chgData name="GABRIEL AUGUSTO SCHIOCHET" userId="6530e440-4854-4609-83f7-0f253be3eb0a" providerId="ADAL" clId="{A3F4C746-411D-44BC-986C-04DBF98D3617}" dt="2026-09-18T19:07:22.793" v="4098" actId="255"/>
      <pc:docMkLst>
        <pc:docMk/>
      </pc:docMkLst>
      <pc:sldChg chg="add del setBg">
        <pc:chgData name="GABRIEL AUGUSTO SCHIOCHET" userId="6530e440-4854-4609-83f7-0f253be3eb0a" providerId="ADAL" clId="{A3F4C746-411D-44BC-986C-04DBF98D3617}" dt="2026-09-17T20:35:52.366" v="736" actId="47"/>
        <pc:sldMkLst>
          <pc:docMk/>
          <pc:sldMk cId="0" sldId="259"/>
        </pc:sldMkLst>
      </pc:sldChg>
      <pc:sldChg chg="addSp delSp modSp add mod modNotesTx">
        <pc:chgData name="GABRIEL AUGUSTO SCHIOCHET" userId="6530e440-4854-4609-83f7-0f253be3eb0a" providerId="ADAL" clId="{A3F4C746-411D-44BC-986C-04DBF98D3617}" dt="2026-09-18T17:10:34.167" v="3040" actId="20577"/>
        <pc:sldMkLst>
          <pc:docMk/>
          <pc:sldMk cId="0" sldId="260"/>
        </pc:sldMkLst>
        <pc:spChg chg="del">
          <ac:chgData name="GABRIEL AUGUSTO SCHIOCHET" userId="6530e440-4854-4609-83f7-0f253be3eb0a" providerId="ADAL" clId="{A3F4C746-411D-44BC-986C-04DBF98D3617}" dt="2026-09-17T20:41:28.652" v="808" actId="478"/>
          <ac:spMkLst>
            <pc:docMk/>
            <pc:sldMk cId="0" sldId="260"/>
            <ac:spMk id="2" creationId="{00000000-0000-0000-0000-000000000000}"/>
          </ac:spMkLst>
        </pc:spChg>
        <pc:spChg chg="del">
          <ac:chgData name="GABRIEL AUGUSTO SCHIOCHET" userId="6530e440-4854-4609-83f7-0f253be3eb0a" providerId="ADAL" clId="{A3F4C746-411D-44BC-986C-04DBF98D3617}" dt="2026-09-17T20:41:27.067" v="807" actId="478"/>
          <ac:spMkLst>
            <pc:docMk/>
            <pc:sldMk cId="0" sldId="260"/>
            <ac:spMk id="4" creationId="{00000000-0000-0000-0000-000000000000}"/>
          </ac:spMkLst>
        </pc:spChg>
        <pc:spChg chg="del mod">
          <ac:chgData name="GABRIEL AUGUSTO SCHIOCHET" userId="6530e440-4854-4609-83f7-0f253be3eb0a" providerId="ADAL" clId="{A3F4C746-411D-44BC-986C-04DBF98D3617}" dt="2026-09-17T20:41:30.375" v="809" actId="478"/>
          <ac:spMkLst>
            <pc:docMk/>
            <pc:sldMk cId="0" sldId="260"/>
            <ac:spMk id="5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7T20:34:34.012" v="722" actId="22"/>
          <ac:spMkLst>
            <pc:docMk/>
            <pc:sldMk cId="0" sldId="260"/>
            <ac:spMk id="9" creationId="{20CB1C19-F36D-F263-7A3B-E94479166FD2}"/>
          </ac:spMkLst>
        </pc:spChg>
        <pc:spChg chg="add del mod">
          <ac:chgData name="GABRIEL AUGUSTO SCHIOCHET" userId="6530e440-4854-4609-83f7-0f253be3eb0a" providerId="ADAL" clId="{A3F4C746-411D-44BC-986C-04DBF98D3617}" dt="2026-09-17T20:39:44.107" v="797"/>
          <ac:spMkLst>
            <pc:docMk/>
            <pc:sldMk cId="0" sldId="260"/>
            <ac:spMk id="12" creationId="{37C96E5A-F863-A195-8B28-2EB70D458893}"/>
          </ac:spMkLst>
        </pc:spChg>
        <pc:spChg chg="add del mod">
          <ac:chgData name="GABRIEL AUGUSTO SCHIOCHET" userId="6530e440-4854-4609-83f7-0f253be3eb0a" providerId="ADAL" clId="{A3F4C746-411D-44BC-986C-04DBF98D3617}" dt="2026-09-17T20:40:57.777" v="804"/>
          <ac:spMkLst>
            <pc:docMk/>
            <pc:sldMk cId="0" sldId="260"/>
            <ac:spMk id="13" creationId="{4BD677AF-4F51-FAF6-765B-A5EF58F0F233}"/>
          </ac:spMkLst>
        </pc:spChg>
        <pc:spChg chg="add del mod">
          <ac:chgData name="GABRIEL AUGUSTO SCHIOCHET" userId="6530e440-4854-4609-83f7-0f253be3eb0a" providerId="ADAL" clId="{A3F4C746-411D-44BC-986C-04DBF98D3617}" dt="2026-09-17T21:22:59.561" v="1788" actId="14100"/>
          <ac:spMkLst>
            <pc:docMk/>
            <pc:sldMk cId="0" sldId="260"/>
            <ac:spMk id="14" creationId="{CF06B615-54CF-FC9C-41D3-7DE9361F6B09}"/>
          </ac:spMkLst>
        </pc:spChg>
        <pc:spChg chg="add mod">
          <ac:chgData name="GABRIEL AUGUSTO SCHIOCHET" userId="6530e440-4854-4609-83f7-0f253be3eb0a" providerId="ADAL" clId="{A3F4C746-411D-44BC-986C-04DBF98D3617}" dt="2026-09-17T20:41:37.837" v="810"/>
          <ac:spMkLst>
            <pc:docMk/>
            <pc:sldMk cId="0" sldId="260"/>
            <ac:spMk id="16" creationId="{EA696BC1-AA3A-6482-A3EC-A00360531199}"/>
          </ac:spMkLst>
        </pc:spChg>
        <pc:spChg chg="add mod">
          <ac:chgData name="GABRIEL AUGUSTO SCHIOCHET" userId="6530e440-4854-4609-83f7-0f253be3eb0a" providerId="ADAL" clId="{A3F4C746-411D-44BC-986C-04DBF98D3617}" dt="2026-09-17T20:41:37.837" v="810"/>
          <ac:spMkLst>
            <pc:docMk/>
            <pc:sldMk cId="0" sldId="260"/>
            <ac:spMk id="17" creationId="{F899D66D-76D5-3AB0-FE4D-F336E4D9293E}"/>
          </ac:spMkLst>
        </pc:spChg>
        <pc:spChg chg="add del mod">
          <ac:chgData name="GABRIEL AUGUSTO SCHIOCHET" userId="6530e440-4854-4609-83f7-0f253be3eb0a" providerId="ADAL" clId="{A3F4C746-411D-44BC-986C-04DBF98D3617}" dt="2026-09-17T21:19:57.209" v="1767" actId="478"/>
          <ac:spMkLst>
            <pc:docMk/>
            <pc:sldMk cId="0" sldId="260"/>
            <ac:spMk id="19" creationId="{069A85AE-0D24-A36F-62E1-70BAE6257D05}"/>
          </ac:spMkLst>
        </pc:spChg>
        <pc:picChg chg="del">
          <ac:chgData name="GABRIEL AUGUSTO SCHIOCHET" userId="6530e440-4854-4609-83f7-0f253be3eb0a" providerId="ADAL" clId="{A3F4C746-411D-44BC-986C-04DBF98D3617}" dt="2026-09-17T20:41:25.907" v="806" actId="478"/>
          <ac:picMkLst>
            <pc:docMk/>
            <pc:sldMk cId="0" sldId="260"/>
            <ac:picMk id="3" creationId="{00000000-0000-0000-0000-000000000000}"/>
          </ac:picMkLst>
        </pc:picChg>
        <pc:picChg chg="add">
          <ac:chgData name="GABRIEL AUGUSTO SCHIOCHET" userId="6530e440-4854-4609-83f7-0f253be3eb0a" providerId="ADAL" clId="{A3F4C746-411D-44BC-986C-04DBF98D3617}" dt="2026-09-17T20:34:28.803" v="721" actId="22"/>
          <ac:picMkLst>
            <pc:docMk/>
            <pc:sldMk cId="0" sldId="260"/>
            <ac:picMk id="7" creationId="{CB80D004-E54F-562E-11DA-91C287EFD8A5}"/>
          </ac:picMkLst>
        </pc:picChg>
        <pc:picChg chg="add">
          <ac:chgData name="GABRIEL AUGUSTO SCHIOCHET" userId="6530e440-4854-4609-83f7-0f253be3eb0a" providerId="ADAL" clId="{A3F4C746-411D-44BC-986C-04DBF98D3617}" dt="2026-09-17T20:39:37.594" v="794" actId="22"/>
          <ac:picMkLst>
            <pc:docMk/>
            <pc:sldMk cId="0" sldId="260"/>
            <ac:picMk id="11" creationId="{D7D410FF-48C5-CC33-3D6E-EA063F7502C1}"/>
          </ac:picMkLst>
        </pc:picChg>
        <pc:picChg chg="add mod">
          <ac:chgData name="GABRIEL AUGUSTO SCHIOCHET" userId="6530e440-4854-4609-83f7-0f253be3eb0a" providerId="ADAL" clId="{A3F4C746-411D-44BC-986C-04DBF98D3617}" dt="2026-09-17T20:41:37.837" v="810"/>
          <ac:picMkLst>
            <pc:docMk/>
            <pc:sldMk cId="0" sldId="260"/>
            <ac:picMk id="15" creationId="{8CB5ED3B-445E-34E6-3320-B9CDBC5B352B}"/>
          </ac:picMkLst>
        </pc:picChg>
        <pc:picChg chg="add del mod">
          <ac:chgData name="GABRIEL AUGUSTO SCHIOCHET" userId="6530e440-4854-4609-83f7-0f253be3eb0a" providerId="ADAL" clId="{A3F4C746-411D-44BC-986C-04DBF98D3617}" dt="2026-09-17T21:23:10.417" v="1792" actId="478"/>
          <ac:picMkLst>
            <pc:docMk/>
            <pc:sldMk cId="0" sldId="260"/>
            <ac:picMk id="21" creationId="{77243555-E799-E17A-4E1A-534CCFE88677}"/>
          </ac:picMkLst>
        </pc:picChg>
        <pc:picChg chg="add mod modCrop">
          <ac:chgData name="GABRIEL AUGUSTO SCHIOCHET" userId="6530e440-4854-4609-83f7-0f253be3eb0a" providerId="ADAL" clId="{A3F4C746-411D-44BC-986C-04DBF98D3617}" dt="2026-09-17T21:25:32.766" v="1800" actId="1440"/>
          <ac:picMkLst>
            <pc:docMk/>
            <pc:sldMk cId="0" sldId="260"/>
            <ac:picMk id="23" creationId="{54A6D16C-6777-A509-90A0-9746A341F67A}"/>
          </ac:picMkLst>
        </pc:picChg>
      </pc:sldChg>
      <pc:sldChg chg="addSp modSp add del mod modNotesTx">
        <pc:chgData name="GABRIEL AUGUSTO SCHIOCHET" userId="6530e440-4854-4609-83f7-0f253be3eb0a" providerId="ADAL" clId="{A3F4C746-411D-44BC-986C-04DBF98D3617}" dt="2026-09-18T18:58:25.947" v="4092" actId="47"/>
        <pc:sldMkLst>
          <pc:docMk/>
          <pc:sldMk cId="0" sldId="266"/>
        </pc:sldMkLst>
        <pc:spChg chg="mod">
          <ac:chgData name="GABRIEL AUGUSTO SCHIOCHET" userId="6530e440-4854-4609-83f7-0f253be3eb0a" providerId="ADAL" clId="{A3F4C746-411D-44BC-986C-04DBF98D3617}" dt="2026-09-18T17:24:36.591" v="3195" actId="1037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3:45.068" v="1128" actId="255"/>
          <ac:spMkLst>
            <pc:docMk/>
            <pc:sldMk cId="0" sldId="266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3:31.690" v="1126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3:45.068" v="1128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3:31.690" v="1126" actId="255"/>
          <ac:spMkLst>
            <pc:docMk/>
            <pc:sldMk cId="0" sldId="266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3:45.068" v="1128" actId="255"/>
          <ac:spMkLst>
            <pc:docMk/>
            <pc:sldMk cId="0" sldId="266"/>
            <ac:spMk id="1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3:31.690" v="1126" actId="255"/>
          <ac:spMkLst>
            <pc:docMk/>
            <pc:sldMk cId="0" sldId="266"/>
            <ac:spMk id="1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24:28.683" v="3174" actId="14100"/>
          <ac:spMkLst>
            <pc:docMk/>
            <pc:sldMk cId="0" sldId="266"/>
            <ac:spMk id="1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24:28.683" v="3174" actId="14100"/>
          <ac:spMkLst>
            <pc:docMk/>
            <pc:sldMk cId="0" sldId="266"/>
            <ac:spMk id="1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24:28.683" v="3174" actId="14100"/>
          <ac:spMkLst>
            <pc:docMk/>
            <pc:sldMk cId="0" sldId="266"/>
            <ac:spMk id="17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24:28.683" v="3174" actId="14100"/>
          <ac:spMkLst>
            <pc:docMk/>
            <pc:sldMk cId="0" sldId="266"/>
            <ac:spMk id="18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7T21:03:19.919" v="1124" actId="22"/>
          <ac:spMkLst>
            <pc:docMk/>
            <pc:sldMk cId="0" sldId="266"/>
            <ac:spMk id="22" creationId="{494EA463-F33A-C516-1C10-02515276207A}"/>
          </ac:spMkLst>
        </pc:spChg>
        <pc:picChg chg="add">
          <ac:chgData name="GABRIEL AUGUSTO SCHIOCHET" userId="6530e440-4854-4609-83f7-0f253be3eb0a" providerId="ADAL" clId="{A3F4C746-411D-44BC-986C-04DBF98D3617}" dt="2026-09-17T21:03:19.919" v="1124" actId="22"/>
          <ac:picMkLst>
            <pc:docMk/>
            <pc:sldMk cId="0" sldId="266"/>
            <ac:picMk id="20" creationId="{FC566B46-A2BA-30A6-AB00-90D93E2245C5}"/>
          </ac:picMkLst>
        </pc:picChg>
        <pc:picChg chg="add">
          <ac:chgData name="GABRIEL AUGUSTO SCHIOCHET" userId="6530e440-4854-4609-83f7-0f253be3eb0a" providerId="ADAL" clId="{A3F4C746-411D-44BC-986C-04DBF98D3617}" dt="2026-09-17T21:03:19.919" v="1124" actId="22"/>
          <ac:picMkLst>
            <pc:docMk/>
            <pc:sldMk cId="0" sldId="266"/>
            <ac:picMk id="24" creationId="{3C36D28C-A170-11FF-F2C9-0E4D17465A6E}"/>
          </ac:picMkLst>
        </pc:picChg>
      </pc:sldChg>
      <pc:sldChg chg="addSp modSp add del mod">
        <pc:chgData name="GABRIEL AUGUSTO SCHIOCHET" userId="6530e440-4854-4609-83f7-0f253be3eb0a" providerId="ADAL" clId="{A3F4C746-411D-44BC-986C-04DBF98D3617}" dt="2026-09-18T17:25:39.375" v="3197" actId="47"/>
        <pc:sldMkLst>
          <pc:docMk/>
          <pc:sldMk cId="0" sldId="267"/>
        </pc:sldMkLst>
        <pc:spChg chg="mod">
          <ac:chgData name="GABRIEL AUGUSTO SCHIOCHET" userId="6530e440-4854-4609-83f7-0f253be3eb0a" providerId="ADAL" clId="{A3F4C746-411D-44BC-986C-04DBF98D3617}" dt="2026-09-17T21:04:31.114" v="1133" actId="255"/>
          <ac:spMkLst>
            <pc:docMk/>
            <pc:sldMk cId="0" sldId="267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4:21.719" v="1131" actId="255"/>
          <ac:spMkLst>
            <pc:docMk/>
            <pc:sldMk cId="0" sldId="267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4:31.114" v="1133" actId="255"/>
          <ac:spMkLst>
            <pc:docMk/>
            <pc:sldMk cId="0" sldId="267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4:21.719" v="1131" actId="255"/>
          <ac:spMkLst>
            <pc:docMk/>
            <pc:sldMk cId="0" sldId="267"/>
            <ac:spMk id="10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7T21:04:10.881" v="1130" actId="22"/>
          <ac:spMkLst>
            <pc:docMk/>
            <pc:sldMk cId="0" sldId="267"/>
            <ac:spMk id="14" creationId="{7062EEF7-CDCB-BA73-4A1F-D92904A965C9}"/>
          </ac:spMkLst>
        </pc:spChg>
        <pc:picChg chg="add">
          <ac:chgData name="GABRIEL AUGUSTO SCHIOCHET" userId="6530e440-4854-4609-83f7-0f253be3eb0a" providerId="ADAL" clId="{A3F4C746-411D-44BC-986C-04DBF98D3617}" dt="2026-09-17T21:04:10.881" v="1130" actId="22"/>
          <ac:picMkLst>
            <pc:docMk/>
            <pc:sldMk cId="0" sldId="267"/>
            <ac:picMk id="12" creationId="{DC82D455-16AB-0C1E-60D0-D34E946A79A6}"/>
          </ac:picMkLst>
        </pc:picChg>
        <pc:picChg chg="add">
          <ac:chgData name="GABRIEL AUGUSTO SCHIOCHET" userId="6530e440-4854-4609-83f7-0f253be3eb0a" providerId="ADAL" clId="{A3F4C746-411D-44BC-986C-04DBF98D3617}" dt="2026-09-17T21:04:10.881" v="1130" actId="22"/>
          <ac:picMkLst>
            <pc:docMk/>
            <pc:sldMk cId="0" sldId="267"/>
            <ac:picMk id="16" creationId="{DFA02883-9EAA-4F93-2B6F-85078CB61964}"/>
          </ac:picMkLst>
        </pc:picChg>
      </pc:sldChg>
      <pc:sldChg chg="addSp modSp add del mod modNotesTx">
        <pc:chgData name="GABRIEL AUGUSTO SCHIOCHET" userId="6530e440-4854-4609-83f7-0f253be3eb0a" providerId="ADAL" clId="{A3F4C746-411D-44BC-986C-04DBF98D3617}" dt="2026-09-18T18:58:40.314" v="4093" actId="47"/>
        <pc:sldMkLst>
          <pc:docMk/>
          <pc:sldMk cId="0" sldId="270"/>
        </pc:sldMkLst>
        <pc:spChg chg="mod">
          <ac:chgData name="GABRIEL AUGUSTO SCHIOCHET" userId="6530e440-4854-4609-83f7-0f253be3eb0a" providerId="ADAL" clId="{A3F4C746-411D-44BC-986C-04DBF98D3617}" dt="2026-09-17T21:09:08.921" v="1450" actId="255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9:15.863" v="1451" actId="255"/>
          <ac:spMkLst>
            <pc:docMk/>
            <pc:sldMk cId="0" sldId="270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9:28.853" v="1453" actId="255"/>
          <ac:spMkLst>
            <pc:docMk/>
            <pc:sldMk cId="0" sldId="270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9:15.863" v="1451" actId="255"/>
          <ac:spMkLst>
            <pc:docMk/>
            <pc:sldMk cId="0" sldId="270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9:28.853" v="1453" actId="255"/>
          <ac:spMkLst>
            <pc:docMk/>
            <pc:sldMk cId="0" sldId="270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9:15.863" v="1451" actId="255"/>
          <ac:spMkLst>
            <pc:docMk/>
            <pc:sldMk cId="0" sldId="270"/>
            <ac:spMk id="1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09:28.853" v="1453" actId="255"/>
          <ac:spMkLst>
            <pc:docMk/>
            <pc:sldMk cId="0" sldId="270"/>
            <ac:spMk id="14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7T21:08:54.972" v="1446" actId="22"/>
          <ac:spMkLst>
            <pc:docMk/>
            <pc:sldMk cId="0" sldId="270"/>
            <ac:spMk id="18" creationId="{DBD3E76E-8AFC-87B8-2B3A-29CF664D2C54}"/>
          </ac:spMkLst>
        </pc:spChg>
        <pc:picChg chg="add">
          <ac:chgData name="GABRIEL AUGUSTO SCHIOCHET" userId="6530e440-4854-4609-83f7-0f253be3eb0a" providerId="ADAL" clId="{A3F4C746-411D-44BC-986C-04DBF98D3617}" dt="2026-09-17T21:08:54.972" v="1446" actId="22"/>
          <ac:picMkLst>
            <pc:docMk/>
            <pc:sldMk cId="0" sldId="270"/>
            <ac:picMk id="16" creationId="{F3980E64-20D9-F906-7E6C-A40742D2C1F5}"/>
          </ac:picMkLst>
        </pc:picChg>
        <pc:picChg chg="add">
          <ac:chgData name="GABRIEL AUGUSTO SCHIOCHET" userId="6530e440-4854-4609-83f7-0f253be3eb0a" providerId="ADAL" clId="{A3F4C746-411D-44BC-986C-04DBF98D3617}" dt="2026-09-17T21:08:54.972" v="1446" actId="22"/>
          <ac:picMkLst>
            <pc:docMk/>
            <pc:sldMk cId="0" sldId="270"/>
            <ac:picMk id="20" creationId="{3E2595AE-DCF3-66B9-9111-F01050630DDE}"/>
          </ac:picMkLst>
        </pc:picChg>
      </pc:sldChg>
      <pc:sldChg chg="addSp modSp add mod modNotesTx">
        <pc:chgData name="GABRIEL AUGUSTO SCHIOCHET" userId="6530e440-4854-4609-83f7-0f253be3eb0a" providerId="ADAL" clId="{A3F4C746-411D-44BC-986C-04DBF98D3617}" dt="2026-09-18T17:39:40.012" v="3544" actId="20577"/>
        <pc:sldMkLst>
          <pc:docMk/>
          <pc:sldMk cId="0" sldId="280"/>
        </pc:sldMkLst>
        <pc:spChg chg="mod">
          <ac:chgData name="GABRIEL AUGUSTO SCHIOCHET" userId="6530e440-4854-4609-83f7-0f253be3eb0a" providerId="ADAL" clId="{A3F4C746-411D-44BC-986C-04DBF98D3617}" dt="2026-09-17T21:38:17.722" v="2027" actId="255"/>
          <ac:spMkLst>
            <pc:docMk/>
            <pc:sldMk cId="0" sldId="280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1:32.187" v="3232" actId="255"/>
          <ac:spMkLst>
            <pc:docMk/>
            <pc:sldMk cId="0" sldId="280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1:32.187" v="3232" actId="255"/>
          <ac:spMkLst>
            <pc:docMk/>
            <pc:sldMk cId="0" sldId="280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1:32.187" v="3232" actId="255"/>
          <ac:spMkLst>
            <pc:docMk/>
            <pc:sldMk cId="0" sldId="280"/>
            <ac:spMk id="1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1:32.187" v="3232" actId="255"/>
          <ac:spMkLst>
            <pc:docMk/>
            <pc:sldMk cId="0" sldId="280"/>
            <ac:spMk id="18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7T21:38:09.205" v="2024" actId="22"/>
          <ac:spMkLst>
            <pc:docMk/>
            <pc:sldMk cId="0" sldId="280"/>
            <ac:spMk id="22" creationId="{29829B1D-AD98-8FB9-E349-DABE9E652187}"/>
          </ac:spMkLst>
        </pc:spChg>
        <pc:picChg chg="add">
          <ac:chgData name="GABRIEL AUGUSTO SCHIOCHET" userId="6530e440-4854-4609-83f7-0f253be3eb0a" providerId="ADAL" clId="{A3F4C746-411D-44BC-986C-04DBF98D3617}" dt="2026-09-17T21:38:09.205" v="2024" actId="22"/>
          <ac:picMkLst>
            <pc:docMk/>
            <pc:sldMk cId="0" sldId="280"/>
            <ac:picMk id="20" creationId="{7460C06C-7352-F472-6F6A-B2CB8586DB33}"/>
          </ac:picMkLst>
        </pc:picChg>
        <pc:picChg chg="add">
          <ac:chgData name="GABRIEL AUGUSTO SCHIOCHET" userId="6530e440-4854-4609-83f7-0f253be3eb0a" providerId="ADAL" clId="{A3F4C746-411D-44BC-986C-04DBF98D3617}" dt="2026-09-17T21:38:09.205" v="2024" actId="22"/>
          <ac:picMkLst>
            <pc:docMk/>
            <pc:sldMk cId="0" sldId="280"/>
            <ac:picMk id="24" creationId="{1E8BEF49-38B1-2D34-99AE-3B2A4F47C30D}"/>
          </ac:picMkLst>
        </pc:picChg>
      </pc:sldChg>
      <pc:sldChg chg="addSp modSp add mod ord modNotesTx">
        <pc:chgData name="GABRIEL AUGUSTO SCHIOCHET" userId="6530e440-4854-4609-83f7-0f253be3eb0a" providerId="ADAL" clId="{A3F4C746-411D-44BC-986C-04DBF98D3617}" dt="2026-09-18T18:53:50.135" v="4040" actId="6549"/>
        <pc:sldMkLst>
          <pc:docMk/>
          <pc:sldMk cId="0" sldId="283"/>
        </pc:sldMkLst>
        <pc:spChg chg="mod">
          <ac:chgData name="GABRIEL AUGUSTO SCHIOCHET" userId="6530e440-4854-4609-83f7-0f253be3eb0a" providerId="ADAL" clId="{A3F4C746-411D-44BC-986C-04DBF98D3617}" dt="2026-09-18T18:53:50.135" v="4040" actId="6549"/>
          <ac:spMkLst>
            <pc:docMk/>
            <pc:sldMk cId="0" sldId="283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39:32.671" v="2034" actId="255"/>
          <ac:spMkLst>
            <pc:docMk/>
            <pc:sldMk cId="0" sldId="283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2:51.885" v="3233" actId="255"/>
          <ac:spMkLst>
            <pc:docMk/>
            <pc:sldMk cId="0" sldId="283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7T21:39:32.671" v="2034" actId="255"/>
          <ac:spMkLst>
            <pc:docMk/>
            <pc:sldMk cId="0" sldId="283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2:51.885" v="3233" actId="255"/>
          <ac:spMkLst>
            <pc:docMk/>
            <pc:sldMk cId="0" sldId="283"/>
            <ac:spMk id="10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7T21:39:13.374" v="2029" actId="22"/>
          <ac:spMkLst>
            <pc:docMk/>
            <pc:sldMk cId="0" sldId="283"/>
            <ac:spMk id="14" creationId="{347A7EC5-5BFE-39F2-BDEE-0D91EC1CF0C1}"/>
          </ac:spMkLst>
        </pc:spChg>
        <pc:picChg chg="add">
          <ac:chgData name="GABRIEL AUGUSTO SCHIOCHET" userId="6530e440-4854-4609-83f7-0f253be3eb0a" providerId="ADAL" clId="{A3F4C746-411D-44BC-986C-04DBF98D3617}" dt="2026-09-17T21:39:13.374" v="2029" actId="22"/>
          <ac:picMkLst>
            <pc:docMk/>
            <pc:sldMk cId="0" sldId="283"/>
            <ac:picMk id="12" creationId="{FBF04D37-DE6B-7177-36B6-314BAF432AF9}"/>
          </ac:picMkLst>
        </pc:picChg>
        <pc:picChg chg="add">
          <ac:chgData name="GABRIEL AUGUSTO SCHIOCHET" userId="6530e440-4854-4609-83f7-0f253be3eb0a" providerId="ADAL" clId="{A3F4C746-411D-44BC-986C-04DBF98D3617}" dt="2026-09-17T21:39:13.374" v="2029" actId="22"/>
          <ac:picMkLst>
            <pc:docMk/>
            <pc:sldMk cId="0" sldId="283"/>
            <ac:picMk id="16" creationId="{9C5D0227-BD7F-9A15-3FC9-83D026D9B793}"/>
          </ac:picMkLst>
        </pc:picChg>
      </pc:sldChg>
      <pc:sldChg chg="add del setBg">
        <pc:chgData name="GABRIEL AUGUSTO SCHIOCHET" userId="6530e440-4854-4609-83f7-0f253be3eb0a" providerId="ADAL" clId="{A3F4C746-411D-44BC-986C-04DBF98D3617}" dt="2026-09-18T16:37:04.824" v="2206" actId="47"/>
        <pc:sldMkLst>
          <pc:docMk/>
          <pc:sldMk cId="0" sldId="288"/>
        </pc:sldMkLst>
      </pc:sldChg>
      <pc:sldChg chg="addSp modSp add mod modNotesTx">
        <pc:chgData name="GABRIEL AUGUSTO SCHIOCHET" userId="6530e440-4854-4609-83f7-0f253be3eb0a" providerId="ADAL" clId="{A3F4C746-411D-44BC-986C-04DBF98D3617}" dt="2026-09-18T17:40:43.598" v="3669" actId="20577"/>
        <pc:sldMkLst>
          <pc:docMk/>
          <pc:sldMk cId="0" sldId="289"/>
        </pc:sldMkLst>
        <pc:spChg chg="mod">
          <ac:chgData name="GABRIEL AUGUSTO SCHIOCHET" userId="6530e440-4854-4609-83f7-0f253be3eb0a" providerId="ADAL" clId="{A3F4C746-411D-44BC-986C-04DBF98D3617}" dt="2026-09-18T16:37:15.532" v="2207" actId="255"/>
          <ac:spMkLst>
            <pc:docMk/>
            <pc:sldMk cId="0" sldId="289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26.305" v="2208" actId="255"/>
          <ac:spMkLst>
            <pc:docMk/>
            <pc:sldMk cId="0" sldId="289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37.461" v="2209" actId="255"/>
          <ac:spMkLst>
            <pc:docMk/>
            <pc:sldMk cId="0" sldId="289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26.305" v="2208" actId="255"/>
          <ac:spMkLst>
            <pc:docMk/>
            <pc:sldMk cId="0" sldId="289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37.461" v="2209" actId="255"/>
          <ac:spMkLst>
            <pc:docMk/>
            <pc:sldMk cId="0" sldId="289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26.305" v="2208" actId="255"/>
          <ac:spMkLst>
            <pc:docMk/>
            <pc:sldMk cId="0" sldId="289"/>
            <ac:spMk id="1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37.461" v="2209" actId="255"/>
          <ac:spMkLst>
            <pc:docMk/>
            <pc:sldMk cId="0" sldId="289"/>
            <ac:spMk id="1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26.305" v="2208" actId="255"/>
          <ac:spMkLst>
            <pc:docMk/>
            <pc:sldMk cId="0" sldId="289"/>
            <ac:spMk id="17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7:37.461" v="2209" actId="255"/>
          <ac:spMkLst>
            <pc:docMk/>
            <pc:sldMk cId="0" sldId="289"/>
            <ac:spMk id="18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8T16:44:41.880" v="2308" actId="22"/>
          <ac:spMkLst>
            <pc:docMk/>
            <pc:sldMk cId="0" sldId="289"/>
            <ac:spMk id="22" creationId="{F15775A2-DCCC-A152-D576-15CDF5638124}"/>
          </ac:spMkLst>
        </pc:spChg>
        <pc:picChg chg="add">
          <ac:chgData name="GABRIEL AUGUSTO SCHIOCHET" userId="6530e440-4854-4609-83f7-0f253be3eb0a" providerId="ADAL" clId="{A3F4C746-411D-44BC-986C-04DBF98D3617}" dt="2026-09-18T16:44:41.880" v="2308" actId="22"/>
          <ac:picMkLst>
            <pc:docMk/>
            <pc:sldMk cId="0" sldId="289"/>
            <ac:picMk id="20" creationId="{1D4267B4-C771-099A-0E21-1AE584B666FE}"/>
          </ac:picMkLst>
        </pc:picChg>
        <pc:picChg chg="add">
          <ac:chgData name="GABRIEL AUGUSTO SCHIOCHET" userId="6530e440-4854-4609-83f7-0f253be3eb0a" providerId="ADAL" clId="{A3F4C746-411D-44BC-986C-04DBF98D3617}" dt="2026-09-18T16:44:41.880" v="2308" actId="22"/>
          <ac:picMkLst>
            <pc:docMk/>
            <pc:sldMk cId="0" sldId="289"/>
            <ac:picMk id="24" creationId="{E1B8F962-8B7B-B46A-1FB1-DAC8DBC2201B}"/>
          </ac:picMkLst>
        </pc:picChg>
      </pc:sldChg>
      <pc:sldChg chg="modSp add mod ord modNotesTx">
        <pc:chgData name="GABRIEL AUGUSTO SCHIOCHET" userId="6530e440-4854-4609-83f7-0f253be3eb0a" providerId="ADAL" clId="{A3F4C746-411D-44BC-986C-04DBF98D3617}" dt="2026-09-18T17:40:28.361" v="3643" actId="20577"/>
        <pc:sldMkLst>
          <pc:docMk/>
          <pc:sldMk cId="0" sldId="290"/>
        </pc:sldMkLst>
        <pc:spChg chg="mod">
          <ac:chgData name="GABRIEL AUGUSTO SCHIOCHET" userId="6530e440-4854-4609-83f7-0f253be3eb0a" providerId="ADAL" clId="{A3F4C746-411D-44BC-986C-04DBF98D3617}" dt="2026-09-18T17:33:33.846" v="3255" actId="20577"/>
          <ac:spMkLst>
            <pc:docMk/>
            <pc:sldMk cId="0" sldId="290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8:19.955" v="2217" actId="1076"/>
          <ac:spMkLst>
            <pc:docMk/>
            <pc:sldMk cId="0" sldId="290"/>
            <ac:spMk id="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39:20.868" v="2243" actId="123"/>
          <ac:spMkLst>
            <pc:docMk/>
            <pc:sldMk cId="0" sldId="290"/>
            <ac:spMk id="5" creationId="{00000000-0000-0000-0000-000000000000}"/>
          </ac:spMkLst>
        </pc:spChg>
      </pc:sldChg>
      <pc:sldChg chg="addSp modSp add mod modNotesTx">
        <pc:chgData name="GABRIEL AUGUSTO SCHIOCHET" userId="6530e440-4854-4609-83f7-0f253be3eb0a" providerId="ADAL" clId="{A3F4C746-411D-44BC-986C-04DBF98D3617}" dt="2026-09-18T17:40:56.121" v="3702" actId="20577"/>
        <pc:sldMkLst>
          <pc:docMk/>
          <pc:sldMk cId="0" sldId="291"/>
        </pc:sldMkLst>
        <pc:spChg chg="mod">
          <ac:chgData name="GABRIEL AUGUSTO SCHIOCHET" userId="6530e440-4854-4609-83f7-0f253be3eb0a" providerId="ADAL" clId="{A3F4C746-411D-44BC-986C-04DBF98D3617}" dt="2026-09-18T17:33:44.576" v="3258" actId="20577"/>
          <ac:spMkLst>
            <pc:docMk/>
            <pc:sldMk cId="0" sldId="291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0:38.472" v="2276" actId="1076"/>
          <ac:spMkLst>
            <pc:docMk/>
            <pc:sldMk cId="0" sldId="291"/>
            <ac:spMk id="5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8T16:44:43.954" v="2309" actId="22"/>
          <ac:spMkLst>
            <pc:docMk/>
            <pc:sldMk cId="0" sldId="291"/>
            <ac:spMk id="9" creationId="{B514B740-168E-B86D-3B89-05A647912921}"/>
          </ac:spMkLst>
        </pc:spChg>
        <pc:picChg chg="add">
          <ac:chgData name="GABRIEL AUGUSTO SCHIOCHET" userId="6530e440-4854-4609-83f7-0f253be3eb0a" providerId="ADAL" clId="{A3F4C746-411D-44BC-986C-04DBF98D3617}" dt="2026-09-18T16:44:43.954" v="2309" actId="22"/>
          <ac:picMkLst>
            <pc:docMk/>
            <pc:sldMk cId="0" sldId="291"/>
            <ac:picMk id="7" creationId="{F7E5904E-BF8B-D1F1-CFE3-47A1DB3AFAEE}"/>
          </ac:picMkLst>
        </pc:picChg>
        <pc:picChg chg="add">
          <ac:chgData name="GABRIEL AUGUSTO SCHIOCHET" userId="6530e440-4854-4609-83f7-0f253be3eb0a" providerId="ADAL" clId="{A3F4C746-411D-44BC-986C-04DBF98D3617}" dt="2026-09-18T16:44:43.954" v="2309" actId="22"/>
          <ac:picMkLst>
            <pc:docMk/>
            <pc:sldMk cId="0" sldId="291"/>
            <ac:picMk id="11" creationId="{5A80DE79-92BE-109F-9E13-C7E6F665649B}"/>
          </ac:picMkLst>
        </pc:picChg>
      </pc:sldChg>
      <pc:sldChg chg="addSp modSp add mod modNotesTx">
        <pc:chgData name="GABRIEL AUGUSTO SCHIOCHET" userId="6530e440-4854-4609-83f7-0f253be3eb0a" providerId="ADAL" clId="{A3F4C746-411D-44BC-986C-04DBF98D3617}" dt="2026-09-18T19:07:22.793" v="4098" actId="255"/>
        <pc:sldMkLst>
          <pc:docMk/>
          <pc:sldMk cId="0" sldId="292"/>
        </pc:sldMkLst>
        <pc:spChg chg="mod">
          <ac:chgData name="GABRIEL AUGUSTO SCHIOCHET" userId="6530e440-4854-4609-83f7-0f253be3eb0a" providerId="ADAL" clId="{A3F4C746-411D-44BC-986C-04DBF98D3617}" dt="2026-09-18T19:07:22.793" v="4098" actId="255"/>
          <ac:spMkLst>
            <pc:docMk/>
            <pc:sldMk cId="0" sldId="292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02.520" v="2277" actId="255"/>
          <ac:spMkLst>
            <pc:docMk/>
            <pc:sldMk cId="0" sldId="292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2:06.917" v="2295" actId="1037"/>
          <ac:spMkLst>
            <pc:docMk/>
            <pc:sldMk cId="0" sldId="292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02.520" v="2277" actId="255"/>
          <ac:spMkLst>
            <pc:docMk/>
            <pc:sldMk cId="0" sldId="292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10.826" v="2278" actId="255"/>
          <ac:spMkLst>
            <pc:docMk/>
            <pc:sldMk cId="0" sldId="292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02.520" v="2277" actId="255"/>
          <ac:spMkLst>
            <pc:docMk/>
            <pc:sldMk cId="0" sldId="292"/>
            <ac:spMk id="1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10.826" v="2278" actId="255"/>
          <ac:spMkLst>
            <pc:docMk/>
            <pc:sldMk cId="0" sldId="292"/>
            <ac:spMk id="1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02.520" v="2277" actId="255"/>
          <ac:spMkLst>
            <pc:docMk/>
            <pc:sldMk cId="0" sldId="292"/>
            <ac:spMk id="17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10.826" v="2278" actId="255"/>
          <ac:spMkLst>
            <pc:docMk/>
            <pc:sldMk cId="0" sldId="292"/>
            <ac:spMk id="18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8T16:44:46.970" v="2310" actId="22"/>
          <ac:spMkLst>
            <pc:docMk/>
            <pc:sldMk cId="0" sldId="292"/>
            <ac:spMk id="22" creationId="{01D1C9E7-86FB-BF3E-368B-3E790252C20A}"/>
          </ac:spMkLst>
        </pc:spChg>
        <pc:picChg chg="add">
          <ac:chgData name="GABRIEL AUGUSTO SCHIOCHET" userId="6530e440-4854-4609-83f7-0f253be3eb0a" providerId="ADAL" clId="{A3F4C746-411D-44BC-986C-04DBF98D3617}" dt="2026-09-18T16:44:46.970" v="2310" actId="22"/>
          <ac:picMkLst>
            <pc:docMk/>
            <pc:sldMk cId="0" sldId="292"/>
            <ac:picMk id="20" creationId="{62909B78-D61B-CE0F-73BE-01FFE6F1DBA3}"/>
          </ac:picMkLst>
        </pc:picChg>
        <pc:picChg chg="add">
          <ac:chgData name="GABRIEL AUGUSTO SCHIOCHET" userId="6530e440-4854-4609-83f7-0f253be3eb0a" providerId="ADAL" clId="{A3F4C746-411D-44BC-986C-04DBF98D3617}" dt="2026-09-18T16:44:46.970" v="2310" actId="22"/>
          <ac:picMkLst>
            <pc:docMk/>
            <pc:sldMk cId="0" sldId="292"/>
            <ac:picMk id="24" creationId="{9536A772-BECC-DBF6-B458-09853D1F570A}"/>
          </ac:picMkLst>
        </pc:picChg>
      </pc:sldChg>
      <pc:sldChg chg="addSp modSp add mod modNotesTx">
        <pc:chgData name="GABRIEL AUGUSTO SCHIOCHET" userId="6530e440-4854-4609-83f7-0f253be3eb0a" providerId="ADAL" clId="{A3F4C746-411D-44BC-986C-04DBF98D3617}" dt="2026-09-18T17:41:28.539" v="3734" actId="20577"/>
        <pc:sldMkLst>
          <pc:docMk/>
          <pc:sldMk cId="0" sldId="293"/>
        </pc:sldMkLst>
        <pc:spChg chg="mod">
          <ac:chgData name="GABRIEL AUGUSTO SCHIOCHET" userId="6530e440-4854-4609-83f7-0f253be3eb0a" providerId="ADAL" clId="{A3F4C746-411D-44BC-986C-04DBF98D3617}" dt="2026-09-18T17:33:54.336" v="3261" actId="20577"/>
          <ac:spMkLst>
            <pc:docMk/>
            <pc:sldMk cId="0" sldId="293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32.097" v="2281" actId="255"/>
          <ac:spMkLst>
            <pc:docMk/>
            <pc:sldMk cId="0" sldId="293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46.052" v="2283" actId="255"/>
          <ac:spMkLst>
            <pc:docMk/>
            <pc:sldMk cId="0" sldId="293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32.097" v="2281" actId="255"/>
          <ac:spMkLst>
            <pc:docMk/>
            <pc:sldMk cId="0" sldId="293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58.741" v="2288" actId="1037"/>
          <ac:spMkLst>
            <pc:docMk/>
            <pc:sldMk cId="0" sldId="293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32.097" v="2281" actId="255"/>
          <ac:spMkLst>
            <pc:docMk/>
            <pc:sldMk cId="0" sldId="293"/>
            <ac:spMk id="1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46.052" v="2283" actId="255"/>
          <ac:spMkLst>
            <pc:docMk/>
            <pc:sldMk cId="0" sldId="293"/>
            <ac:spMk id="1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32.097" v="2281" actId="255"/>
          <ac:spMkLst>
            <pc:docMk/>
            <pc:sldMk cId="0" sldId="293"/>
            <ac:spMk id="17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1:46.052" v="2283" actId="255"/>
          <ac:spMkLst>
            <pc:docMk/>
            <pc:sldMk cId="0" sldId="293"/>
            <ac:spMk id="18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8T16:44:50.673" v="2311" actId="22"/>
          <ac:spMkLst>
            <pc:docMk/>
            <pc:sldMk cId="0" sldId="293"/>
            <ac:spMk id="22" creationId="{45E4B29F-D260-60FA-D57D-E2C4F0E21887}"/>
          </ac:spMkLst>
        </pc:spChg>
        <pc:picChg chg="add">
          <ac:chgData name="GABRIEL AUGUSTO SCHIOCHET" userId="6530e440-4854-4609-83f7-0f253be3eb0a" providerId="ADAL" clId="{A3F4C746-411D-44BC-986C-04DBF98D3617}" dt="2026-09-18T16:44:50.673" v="2311" actId="22"/>
          <ac:picMkLst>
            <pc:docMk/>
            <pc:sldMk cId="0" sldId="293"/>
            <ac:picMk id="20" creationId="{8A65D5D8-EDF0-237B-51F9-4BEA9544DBEA}"/>
          </ac:picMkLst>
        </pc:picChg>
        <pc:picChg chg="add">
          <ac:chgData name="GABRIEL AUGUSTO SCHIOCHET" userId="6530e440-4854-4609-83f7-0f253be3eb0a" providerId="ADAL" clId="{A3F4C746-411D-44BC-986C-04DBF98D3617}" dt="2026-09-18T16:44:50.673" v="2311" actId="22"/>
          <ac:picMkLst>
            <pc:docMk/>
            <pc:sldMk cId="0" sldId="293"/>
            <ac:picMk id="24" creationId="{C4E40078-C0B0-70B8-2538-B92299879AD1}"/>
          </ac:picMkLst>
        </pc:picChg>
      </pc:sldChg>
      <pc:sldChg chg="delSp add del mod">
        <pc:chgData name="GABRIEL AUGUSTO SCHIOCHET" userId="6530e440-4854-4609-83f7-0f253be3eb0a" providerId="ADAL" clId="{A3F4C746-411D-44BC-986C-04DBF98D3617}" dt="2026-09-18T16:43:31.894" v="2303" actId="47"/>
        <pc:sldMkLst>
          <pc:docMk/>
          <pc:sldMk cId="0" sldId="294"/>
        </pc:sldMkLst>
        <pc:picChg chg="del">
          <ac:chgData name="GABRIEL AUGUSTO SCHIOCHET" userId="6530e440-4854-4609-83f7-0f253be3eb0a" providerId="ADAL" clId="{A3F4C746-411D-44BC-986C-04DBF98D3617}" dt="2026-09-18T16:43:26.296" v="2302" actId="478"/>
          <ac:picMkLst>
            <pc:docMk/>
            <pc:sldMk cId="0" sldId="294"/>
            <ac:picMk id="3" creationId="{00000000-0000-0000-0000-000000000000}"/>
          </ac:picMkLst>
        </pc:picChg>
      </pc:sldChg>
      <pc:sldChg chg="modSp add del mod modNotesTx">
        <pc:chgData name="GABRIEL AUGUSTO SCHIOCHET" userId="6530e440-4854-4609-83f7-0f253be3eb0a" providerId="ADAL" clId="{A3F4C746-411D-44BC-986C-04DBF98D3617}" dt="2026-09-18T18:59:13.976" v="4095" actId="47"/>
        <pc:sldMkLst>
          <pc:docMk/>
          <pc:sldMk cId="0" sldId="295"/>
        </pc:sldMkLst>
        <pc:spChg chg="mod">
          <ac:chgData name="GABRIEL AUGUSTO SCHIOCHET" userId="6530e440-4854-4609-83f7-0f253be3eb0a" providerId="ADAL" clId="{A3F4C746-411D-44BC-986C-04DBF98D3617}" dt="2026-09-18T16:43:41.664" v="2304" actId="255"/>
          <ac:spMkLst>
            <pc:docMk/>
            <pc:sldMk cId="0" sldId="295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3:48.904" v="2305" actId="255"/>
          <ac:spMkLst>
            <pc:docMk/>
            <pc:sldMk cId="0" sldId="295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3:41.664" v="2304" actId="255"/>
          <ac:spMkLst>
            <pc:docMk/>
            <pc:sldMk cId="0" sldId="295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3:48.904" v="2305" actId="255"/>
          <ac:spMkLst>
            <pc:docMk/>
            <pc:sldMk cId="0" sldId="295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3:41.664" v="2304" actId="255"/>
          <ac:spMkLst>
            <pc:docMk/>
            <pc:sldMk cId="0" sldId="295"/>
            <ac:spMk id="1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3:48.904" v="2305" actId="255"/>
          <ac:spMkLst>
            <pc:docMk/>
            <pc:sldMk cId="0" sldId="295"/>
            <ac:spMk id="1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3:41.664" v="2304" actId="255"/>
          <ac:spMkLst>
            <pc:docMk/>
            <pc:sldMk cId="0" sldId="295"/>
            <ac:spMk id="17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3:48.904" v="2305" actId="255"/>
          <ac:spMkLst>
            <pc:docMk/>
            <pc:sldMk cId="0" sldId="295"/>
            <ac:spMk id="18" creationId="{00000000-0000-0000-0000-000000000000}"/>
          </ac:spMkLst>
        </pc:spChg>
      </pc:sldChg>
      <pc:sldChg chg="add del setBg">
        <pc:chgData name="GABRIEL AUGUSTO SCHIOCHET" userId="6530e440-4854-4609-83f7-0f253be3eb0a" providerId="ADAL" clId="{A3F4C746-411D-44BC-986C-04DBF98D3617}" dt="2026-09-18T16:47:07.851" v="2373" actId="47"/>
        <pc:sldMkLst>
          <pc:docMk/>
          <pc:sldMk cId="0" sldId="296"/>
        </pc:sldMkLst>
      </pc:sldChg>
      <pc:sldChg chg="modSp add mod modNotesTx">
        <pc:chgData name="GABRIEL AUGUSTO SCHIOCHET" userId="6530e440-4854-4609-83f7-0f253be3eb0a" providerId="ADAL" clId="{A3F4C746-411D-44BC-986C-04DBF98D3617}" dt="2026-09-18T17:42:56.183" v="3958" actId="20577"/>
        <pc:sldMkLst>
          <pc:docMk/>
          <pc:sldMk cId="0" sldId="297"/>
        </pc:sldMkLst>
        <pc:spChg chg="mod">
          <ac:chgData name="GABRIEL AUGUSTO SCHIOCHET" userId="6530e440-4854-4609-83f7-0f253be3eb0a" providerId="ADAL" clId="{A3F4C746-411D-44BC-986C-04DBF98D3617}" dt="2026-09-18T17:34:06.632" v="3262" actId="255"/>
          <ac:spMkLst>
            <pc:docMk/>
            <pc:sldMk cId="0" sldId="297"/>
            <ac:spMk id="2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15.893" v="3264" actId="255"/>
          <ac:spMkLst>
            <pc:docMk/>
            <pc:sldMk cId="0" sldId="297"/>
            <ac:spMk id="5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20.927" v="3265" actId="255"/>
          <ac:spMkLst>
            <pc:docMk/>
            <pc:sldMk cId="0" sldId="297"/>
            <ac:spMk id="6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15.893" v="3264" actId="255"/>
          <ac:spMkLst>
            <pc:docMk/>
            <pc:sldMk cId="0" sldId="297"/>
            <ac:spMk id="9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20.927" v="3265" actId="255"/>
          <ac:spMkLst>
            <pc:docMk/>
            <pc:sldMk cId="0" sldId="297"/>
            <ac:spMk id="10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15.893" v="3264" actId="255"/>
          <ac:spMkLst>
            <pc:docMk/>
            <pc:sldMk cId="0" sldId="297"/>
            <ac:spMk id="1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20.927" v="3265" actId="255"/>
          <ac:spMkLst>
            <pc:docMk/>
            <pc:sldMk cId="0" sldId="297"/>
            <ac:spMk id="14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15.893" v="3264" actId="255"/>
          <ac:spMkLst>
            <pc:docMk/>
            <pc:sldMk cId="0" sldId="297"/>
            <ac:spMk id="17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7:34:20.927" v="3265" actId="255"/>
          <ac:spMkLst>
            <pc:docMk/>
            <pc:sldMk cId="0" sldId="297"/>
            <ac:spMk id="18" creationId="{00000000-0000-0000-0000-000000000000}"/>
          </ac:spMkLst>
        </pc:spChg>
      </pc:sldChg>
      <pc:sldChg chg="addSp delSp modSp add mod ord setBg modNotesTx">
        <pc:chgData name="GABRIEL AUGUSTO SCHIOCHET" userId="6530e440-4854-4609-83f7-0f253be3eb0a" providerId="ADAL" clId="{A3F4C746-411D-44BC-986C-04DBF98D3617}" dt="2026-09-18T18:52:56.604" v="4032" actId="20577"/>
        <pc:sldMkLst>
          <pc:docMk/>
          <pc:sldMk cId="0" sldId="298"/>
        </pc:sldMkLst>
        <pc:spChg chg="del mod">
          <ac:chgData name="GABRIEL AUGUSTO SCHIOCHET" userId="6530e440-4854-4609-83f7-0f253be3eb0a" providerId="ADAL" clId="{A3F4C746-411D-44BC-986C-04DBF98D3617}" dt="2026-09-18T16:45:01.373" v="2314" actId="478"/>
          <ac:spMkLst>
            <pc:docMk/>
            <pc:sldMk cId="0" sldId="298"/>
            <ac:spMk id="3" creationId="{00000000-0000-0000-0000-000000000000}"/>
          </ac:spMkLst>
        </pc:spChg>
        <pc:spChg chg="mod">
          <ac:chgData name="GABRIEL AUGUSTO SCHIOCHET" userId="6530e440-4854-4609-83f7-0f253be3eb0a" providerId="ADAL" clId="{A3F4C746-411D-44BC-986C-04DBF98D3617}" dt="2026-09-18T16:46:01.889" v="2361" actId="20577"/>
          <ac:spMkLst>
            <pc:docMk/>
            <pc:sldMk cId="0" sldId="298"/>
            <ac:spMk id="5" creationId="{00000000-0000-0000-0000-000000000000}"/>
          </ac:spMkLst>
        </pc:spChg>
        <pc:spChg chg="del">
          <ac:chgData name="GABRIEL AUGUSTO SCHIOCHET" userId="6530e440-4854-4609-83f7-0f253be3eb0a" providerId="ADAL" clId="{A3F4C746-411D-44BC-986C-04DBF98D3617}" dt="2026-09-18T16:46:05.742" v="2362" actId="478"/>
          <ac:spMkLst>
            <pc:docMk/>
            <pc:sldMk cId="0" sldId="298"/>
            <ac:spMk id="6" creationId="{00000000-0000-0000-0000-000000000000}"/>
          </ac:spMkLst>
        </pc:spChg>
        <pc:spChg chg="add">
          <ac:chgData name="GABRIEL AUGUSTO SCHIOCHET" userId="6530e440-4854-4609-83f7-0f253be3eb0a" providerId="ADAL" clId="{A3F4C746-411D-44BC-986C-04DBF98D3617}" dt="2026-09-18T16:44:52.695" v="2312" actId="22"/>
          <ac:spMkLst>
            <pc:docMk/>
            <pc:sldMk cId="0" sldId="298"/>
            <ac:spMk id="10" creationId="{256A35C8-305E-1F14-6230-2BEBF16B39E3}"/>
          </ac:spMkLst>
        </pc:spChg>
        <pc:spChg chg="add mod">
          <ac:chgData name="GABRIEL AUGUSTO SCHIOCHET" userId="6530e440-4854-4609-83f7-0f253be3eb0a" providerId="ADAL" clId="{A3F4C746-411D-44BC-986C-04DBF98D3617}" dt="2026-09-18T18:52:56.604" v="4032" actId="20577"/>
          <ac:spMkLst>
            <pc:docMk/>
            <pc:sldMk cId="0" sldId="298"/>
            <ac:spMk id="14" creationId="{F4252A84-51C6-8D12-E625-B062E8B2A090}"/>
          </ac:spMkLst>
        </pc:spChg>
        <pc:picChg chg="mod">
          <ac:chgData name="GABRIEL AUGUSTO SCHIOCHET" userId="6530e440-4854-4609-83f7-0f253be3eb0a" providerId="ADAL" clId="{A3F4C746-411D-44BC-986C-04DBF98D3617}" dt="2026-09-18T16:46:53.057" v="2372" actId="29295"/>
          <ac:picMkLst>
            <pc:docMk/>
            <pc:sldMk cId="0" sldId="298"/>
            <ac:picMk id="2" creationId="{00000000-0000-0000-0000-000000000000}"/>
          </ac:picMkLst>
        </pc:picChg>
        <pc:picChg chg="add">
          <ac:chgData name="GABRIEL AUGUSTO SCHIOCHET" userId="6530e440-4854-4609-83f7-0f253be3eb0a" providerId="ADAL" clId="{A3F4C746-411D-44BC-986C-04DBF98D3617}" dt="2026-09-18T16:44:52.695" v="2312" actId="22"/>
          <ac:picMkLst>
            <pc:docMk/>
            <pc:sldMk cId="0" sldId="298"/>
            <ac:picMk id="8" creationId="{0245F6D7-2F46-55C7-1D85-4947795447A2}"/>
          </ac:picMkLst>
        </pc:picChg>
        <pc:picChg chg="add">
          <ac:chgData name="GABRIEL AUGUSTO SCHIOCHET" userId="6530e440-4854-4609-83f7-0f253be3eb0a" providerId="ADAL" clId="{A3F4C746-411D-44BC-986C-04DBF98D3617}" dt="2026-09-18T16:44:52.695" v="2312" actId="22"/>
          <ac:picMkLst>
            <pc:docMk/>
            <pc:sldMk cId="0" sldId="298"/>
            <ac:picMk id="12" creationId="{83744213-586D-3CA4-6E79-317661AA99EF}"/>
          </ac:picMkLst>
        </pc:picChg>
      </pc:sldChg>
      <pc:sldChg chg="add del setBg">
        <pc:chgData name="GABRIEL AUGUSTO SCHIOCHET" userId="6530e440-4854-4609-83f7-0f253be3eb0a" providerId="ADAL" clId="{A3F4C746-411D-44BC-986C-04DBF98D3617}" dt="2026-09-18T16:33:26.070" v="2155" actId="47"/>
        <pc:sldMkLst>
          <pc:docMk/>
          <pc:sldMk cId="0" sldId="299"/>
        </pc:sldMkLst>
      </pc:sldChg>
      <pc:sldChg chg="modSp mod">
        <pc:chgData name="GABRIEL AUGUSTO SCHIOCHET" userId="6530e440-4854-4609-83f7-0f253be3eb0a" providerId="ADAL" clId="{A3F4C746-411D-44BC-986C-04DBF98D3617}" dt="2026-09-18T18:56:11.938" v="4091" actId="14100"/>
        <pc:sldMkLst>
          <pc:docMk/>
          <pc:sldMk cId="3125399566" sldId="515"/>
        </pc:sldMkLst>
        <pc:spChg chg="mod">
          <ac:chgData name="GABRIEL AUGUSTO SCHIOCHET" userId="6530e440-4854-4609-83f7-0f253be3eb0a" providerId="ADAL" clId="{A3F4C746-411D-44BC-986C-04DBF98D3617}" dt="2026-09-18T16:31:34.847" v="2111" actId="20577"/>
          <ac:spMkLst>
            <pc:docMk/>
            <pc:sldMk cId="3125399566" sldId="515"/>
            <ac:spMk id="4" creationId="{60828E04-9C2A-4859-8050-C2DF67A249CB}"/>
          </ac:spMkLst>
        </pc:spChg>
        <pc:spChg chg="mod">
          <ac:chgData name="GABRIEL AUGUSTO SCHIOCHET" userId="6530e440-4854-4609-83f7-0f253be3eb0a" providerId="ADAL" clId="{A3F4C746-411D-44BC-986C-04DBF98D3617}" dt="2026-09-18T16:33:02.800" v="2154" actId="20577"/>
          <ac:spMkLst>
            <pc:docMk/>
            <pc:sldMk cId="3125399566" sldId="515"/>
            <ac:spMk id="5" creationId="{11265965-2271-4C1C-BD0A-6F85F80FF9A6}"/>
          </ac:spMkLst>
        </pc:spChg>
        <pc:spChg chg="mod">
          <ac:chgData name="GABRIEL AUGUSTO SCHIOCHET" userId="6530e440-4854-4609-83f7-0f253be3eb0a" providerId="ADAL" clId="{A3F4C746-411D-44BC-986C-04DBF98D3617}" dt="2026-09-18T16:32:47.521" v="2151" actId="20577"/>
          <ac:spMkLst>
            <pc:docMk/>
            <pc:sldMk cId="3125399566" sldId="515"/>
            <ac:spMk id="6" creationId="{50A3BCC3-A277-4C0B-9EBA-EB53990D8EBD}"/>
          </ac:spMkLst>
        </pc:spChg>
        <pc:spChg chg="mod">
          <ac:chgData name="GABRIEL AUGUSTO SCHIOCHET" userId="6530e440-4854-4609-83f7-0f253be3eb0a" providerId="ADAL" clId="{A3F4C746-411D-44BC-986C-04DBF98D3617}" dt="2026-09-18T18:56:11.938" v="4091" actId="14100"/>
          <ac:spMkLst>
            <pc:docMk/>
            <pc:sldMk cId="3125399566" sldId="515"/>
            <ac:spMk id="14" creationId="{6C38D7A9-9299-4108-BB08-026F4B9CAE7B}"/>
          </ac:spMkLst>
        </pc:spChg>
      </pc:sldChg>
      <pc:sldChg chg="del ord">
        <pc:chgData name="GABRIEL AUGUSTO SCHIOCHET" userId="6530e440-4854-4609-83f7-0f253be3eb0a" providerId="ADAL" clId="{A3F4C746-411D-44BC-986C-04DBF98D3617}" dt="2026-09-18T16:31:23.110" v="2085" actId="47"/>
        <pc:sldMkLst>
          <pc:docMk/>
          <pc:sldMk cId="2527745964" sldId="516"/>
        </pc:sldMkLst>
      </pc:sldChg>
      <pc:sldChg chg="del">
        <pc:chgData name="GABRIEL AUGUSTO SCHIOCHET" userId="6530e440-4854-4609-83f7-0f253be3eb0a" providerId="ADAL" clId="{A3F4C746-411D-44BC-986C-04DBF98D3617}" dt="2026-09-17T20:58:12.257" v="1074" actId="47"/>
        <pc:sldMkLst>
          <pc:docMk/>
          <pc:sldMk cId="1719334621" sldId="530"/>
        </pc:sldMkLst>
      </pc:sldChg>
      <pc:sldChg chg="del">
        <pc:chgData name="GABRIEL AUGUSTO SCHIOCHET" userId="6530e440-4854-4609-83f7-0f253be3eb0a" providerId="ADAL" clId="{A3F4C746-411D-44BC-986C-04DBF98D3617}" dt="2026-09-17T20:58:15.350" v="1075" actId="47"/>
        <pc:sldMkLst>
          <pc:docMk/>
          <pc:sldMk cId="3701451322" sldId="531"/>
        </pc:sldMkLst>
      </pc:sldChg>
      <pc:sldChg chg="modSp del mod">
        <pc:chgData name="GABRIEL AUGUSTO SCHIOCHET" userId="6530e440-4854-4609-83f7-0f253be3eb0a" providerId="ADAL" clId="{A3F4C746-411D-44BC-986C-04DBF98D3617}" dt="2026-09-17T20:58:15.350" v="1075" actId="47"/>
        <pc:sldMkLst>
          <pc:docMk/>
          <pc:sldMk cId="1958077776" sldId="535"/>
        </pc:sldMkLst>
        <pc:spChg chg="mod">
          <ac:chgData name="GABRIEL AUGUSTO SCHIOCHET" userId="6530e440-4854-4609-83f7-0f253be3eb0a" providerId="ADAL" clId="{A3F4C746-411D-44BC-986C-04DBF98D3617}" dt="2026-09-17T19:46:58.596" v="6" actId="27636"/>
          <ac:spMkLst>
            <pc:docMk/>
            <pc:sldMk cId="1958077776" sldId="535"/>
            <ac:spMk id="5" creationId="{0D7CCD20-4AE1-E190-E916-C6A2BD643C16}"/>
          </ac:spMkLst>
        </pc:spChg>
      </pc:sldChg>
      <pc:sldChg chg="modSp del mod">
        <pc:chgData name="GABRIEL AUGUSTO SCHIOCHET" userId="6530e440-4854-4609-83f7-0f253be3eb0a" providerId="ADAL" clId="{A3F4C746-411D-44BC-986C-04DBF98D3617}" dt="2026-09-17T20:58:15.350" v="1075" actId="47"/>
        <pc:sldMkLst>
          <pc:docMk/>
          <pc:sldMk cId="2123755756" sldId="538"/>
        </pc:sldMkLst>
        <pc:spChg chg="mod">
          <ac:chgData name="GABRIEL AUGUSTO SCHIOCHET" userId="6530e440-4854-4609-83f7-0f253be3eb0a" providerId="ADAL" clId="{A3F4C746-411D-44BC-986C-04DBF98D3617}" dt="2026-09-17T19:46:58.586" v="4" actId="27636"/>
          <ac:spMkLst>
            <pc:docMk/>
            <pc:sldMk cId="2123755756" sldId="538"/>
            <ac:spMk id="5" creationId="{0D7CCD20-4AE1-E190-E916-C6A2BD643C16}"/>
          </ac:spMkLst>
        </pc:spChg>
      </pc:sldChg>
      <pc:sldChg chg="modSp del mod">
        <pc:chgData name="GABRIEL AUGUSTO SCHIOCHET" userId="6530e440-4854-4609-83f7-0f253be3eb0a" providerId="ADAL" clId="{A3F4C746-411D-44BC-986C-04DBF98D3617}" dt="2026-09-17T20:58:15.350" v="1075" actId="47"/>
        <pc:sldMkLst>
          <pc:docMk/>
          <pc:sldMk cId="2585923288" sldId="539"/>
        </pc:sldMkLst>
        <pc:spChg chg="mod">
          <ac:chgData name="GABRIEL AUGUSTO SCHIOCHET" userId="6530e440-4854-4609-83f7-0f253be3eb0a" providerId="ADAL" clId="{A3F4C746-411D-44BC-986C-04DBF98D3617}" dt="2026-09-17T19:46:58.579" v="3" actId="27636"/>
          <ac:spMkLst>
            <pc:docMk/>
            <pc:sldMk cId="2585923288" sldId="539"/>
            <ac:spMk id="5" creationId="{0D7CCD20-4AE1-E190-E916-C6A2BD643C16}"/>
          </ac:spMkLst>
        </pc:spChg>
      </pc:sldChg>
      <pc:sldChg chg="modSp del mod">
        <pc:chgData name="GABRIEL AUGUSTO SCHIOCHET" userId="6530e440-4854-4609-83f7-0f253be3eb0a" providerId="ADAL" clId="{A3F4C746-411D-44BC-986C-04DBF98D3617}" dt="2026-09-17T20:58:15.350" v="1075" actId="47"/>
        <pc:sldMkLst>
          <pc:docMk/>
          <pc:sldMk cId="1800182510" sldId="577"/>
        </pc:sldMkLst>
        <pc:spChg chg="mod">
          <ac:chgData name="GABRIEL AUGUSTO SCHIOCHET" userId="6530e440-4854-4609-83f7-0f253be3eb0a" providerId="ADAL" clId="{A3F4C746-411D-44BC-986C-04DBF98D3617}" dt="2026-09-17T19:46:58.570" v="2" actId="27636"/>
          <ac:spMkLst>
            <pc:docMk/>
            <pc:sldMk cId="1800182510" sldId="577"/>
            <ac:spMk id="5" creationId="{0D7CCD20-4AE1-E190-E916-C6A2BD643C16}"/>
          </ac:spMkLst>
        </pc:spChg>
      </pc:sldChg>
      <pc:sldChg chg="del">
        <pc:chgData name="GABRIEL AUGUSTO SCHIOCHET" userId="6530e440-4854-4609-83f7-0f253be3eb0a" providerId="ADAL" clId="{A3F4C746-411D-44BC-986C-04DBF98D3617}" dt="2026-09-17T20:58:00.107" v="1073" actId="47"/>
        <pc:sldMkLst>
          <pc:docMk/>
          <pc:sldMk cId="62337176" sldId="581"/>
        </pc:sldMkLst>
      </pc:sldChg>
      <pc:sldChg chg="modSp del mod">
        <pc:chgData name="GABRIEL AUGUSTO SCHIOCHET" userId="6530e440-4854-4609-83f7-0f253be3eb0a" providerId="ADAL" clId="{A3F4C746-411D-44BC-986C-04DBF98D3617}" dt="2026-09-17T20:58:15.350" v="1075" actId="47"/>
        <pc:sldMkLst>
          <pc:docMk/>
          <pc:sldMk cId="3483931876" sldId="588"/>
        </pc:sldMkLst>
        <pc:spChg chg="mod">
          <ac:chgData name="GABRIEL AUGUSTO SCHIOCHET" userId="6530e440-4854-4609-83f7-0f253be3eb0a" providerId="ADAL" clId="{A3F4C746-411D-44BC-986C-04DBF98D3617}" dt="2026-09-17T19:46:58.590" v="5" actId="27636"/>
          <ac:spMkLst>
            <pc:docMk/>
            <pc:sldMk cId="3483931876" sldId="588"/>
            <ac:spMk id="5" creationId="{0D7CCD20-4AE1-E190-E916-C6A2BD643C16}"/>
          </ac:spMkLst>
        </pc:spChg>
      </pc:sldChg>
      <pc:sldChg chg="modSp mod">
        <pc:chgData name="GABRIEL AUGUSTO SCHIOCHET" userId="6530e440-4854-4609-83f7-0f253be3eb0a" providerId="ADAL" clId="{A3F4C746-411D-44BC-986C-04DBF98D3617}" dt="2026-09-18T16:58:58.818" v="2711" actId="1036"/>
        <pc:sldMkLst>
          <pc:docMk/>
          <pc:sldMk cId="2081453984" sldId="592"/>
        </pc:sldMkLst>
        <pc:spChg chg="mod">
          <ac:chgData name="GABRIEL AUGUSTO SCHIOCHET" userId="6530e440-4854-4609-83f7-0f253be3eb0a" providerId="ADAL" clId="{A3F4C746-411D-44BC-986C-04DBF98D3617}" dt="2026-09-18T16:58:32.832" v="2697" actId="27636"/>
          <ac:spMkLst>
            <pc:docMk/>
            <pc:sldMk cId="2081453984" sldId="592"/>
            <ac:spMk id="9" creationId="{5B52503F-C95D-A8E7-AC16-688B0FA888AA}"/>
          </ac:spMkLst>
        </pc:spChg>
        <pc:spChg chg="mod">
          <ac:chgData name="GABRIEL AUGUSTO SCHIOCHET" userId="6530e440-4854-4609-83f7-0f253be3eb0a" providerId="ADAL" clId="{A3F4C746-411D-44BC-986C-04DBF98D3617}" dt="2026-09-18T16:58:58.818" v="2711" actId="1036"/>
          <ac:spMkLst>
            <pc:docMk/>
            <pc:sldMk cId="2081453984" sldId="592"/>
            <ac:spMk id="11" creationId="{00000000-0000-0000-0000-000000000000}"/>
          </ac:spMkLst>
        </pc:spChg>
      </pc:sldChg>
      <pc:sldChg chg="addSp delSp modSp del mod ord modClrScheme addAnim delAnim modAnim chgLayout">
        <pc:chgData name="GABRIEL AUGUSTO SCHIOCHET" userId="6530e440-4854-4609-83f7-0f253be3eb0a" providerId="ADAL" clId="{A3F4C746-411D-44BC-986C-04DBF98D3617}" dt="2026-09-17T20:42:22.612" v="825" actId="47"/>
        <pc:sldMkLst>
          <pc:docMk/>
          <pc:sldMk cId="3450823605" sldId="593"/>
        </pc:sldMkLst>
        <pc:spChg chg="del mod">
          <ac:chgData name="GABRIEL AUGUSTO SCHIOCHET" userId="6530e440-4854-4609-83f7-0f253be3eb0a" providerId="ADAL" clId="{A3F4C746-411D-44BC-986C-04DBF98D3617}" dt="2026-09-17T19:52:20.064" v="184" actId="478"/>
          <ac:spMkLst>
            <pc:docMk/>
            <pc:sldMk cId="3450823605" sldId="593"/>
            <ac:spMk id="2" creationId="{2C29DFCE-E5A4-72B8-C3E5-C2F99D33CFF3}"/>
          </ac:spMkLst>
        </pc:spChg>
        <pc:spChg chg="del">
          <ac:chgData name="GABRIEL AUGUSTO SCHIOCHET" userId="6530e440-4854-4609-83f7-0f253be3eb0a" providerId="ADAL" clId="{A3F4C746-411D-44BC-986C-04DBF98D3617}" dt="2026-09-17T19:50:40.369" v="122" actId="478"/>
          <ac:spMkLst>
            <pc:docMk/>
            <pc:sldMk cId="3450823605" sldId="593"/>
            <ac:spMk id="4" creationId="{D60BF773-EB2D-ABD9-B58A-8183DEA9023C}"/>
          </ac:spMkLst>
        </pc:spChg>
        <pc:spChg chg="del mod">
          <ac:chgData name="GABRIEL AUGUSTO SCHIOCHET" userId="6530e440-4854-4609-83f7-0f253be3eb0a" providerId="ADAL" clId="{A3F4C746-411D-44BC-986C-04DBF98D3617}" dt="2026-09-17T19:52:21.796" v="185" actId="478"/>
          <ac:spMkLst>
            <pc:docMk/>
            <pc:sldMk cId="3450823605" sldId="593"/>
            <ac:spMk id="6" creationId="{1BA8BD7E-566C-D894-A9DA-9D24D9868BE1}"/>
          </ac:spMkLst>
        </pc:spChg>
        <pc:spChg chg="add del mod ord">
          <ac:chgData name="GABRIEL AUGUSTO SCHIOCHET" userId="6530e440-4854-4609-83f7-0f253be3eb0a" providerId="ADAL" clId="{A3F4C746-411D-44BC-986C-04DBF98D3617}" dt="2026-09-17T19:52:34.278" v="191" actId="478"/>
          <ac:spMkLst>
            <pc:docMk/>
            <pc:sldMk cId="3450823605" sldId="593"/>
            <ac:spMk id="8" creationId="{CAD76957-0418-828D-2F15-F5EF3BDA7573}"/>
          </ac:spMkLst>
        </pc:spChg>
        <pc:spChg chg="add del mod">
          <ac:chgData name="GABRIEL AUGUSTO SCHIOCHET" userId="6530e440-4854-4609-83f7-0f253be3eb0a" providerId="ADAL" clId="{A3F4C746-411D-44BC-986C-04DBF98D3617}" dt="2026-09-17T19:50:42.601" v="123" actId="478"/>
          <ac:spMkLst>
            <pc:docMk/>
            <pc:sldMk cId="3450823605" sldId="593"/>
            <ac:spMk id="15" creationId="{FC9E6890-C33A-D906-77B4-9C47B0E82713}"/>
          </ac:spMkLst>
        </pc:spChg>
        <pc:spChg chg="add del mod">
          <ac:chgData name="GABRIEL AUGUSTO SCHIOCHET" userId="6530e440-4854-4609-83f7-0f253be3eb0a" providerId="ADAL" clId="{A3F4C746-411D-44BC-986C-04DBF98D3617}" dt="2026-09-17T19:52:25.549" v="188" actId="478"/>
          <ac:spMkLst>
            <pc:docMk/>
            <pc:sldMk cId="3450823605" sldId="593"/>
            <ac:spMk id="17" creationId="{FE98DC2B-39DD-8FB3-FEEE-1C6A83BAAB17}"/>
          </ac:spMkLst>
        </pc:spChg>
        <pc:spChg chg="add del mod">
          <ac:chgData name="GABRIEL AUGUSTO SCHIOCHET" userId="6530e440-4854-4609-83f7-0f253be3eb0a" providerId="ADAL" clId="{A3F4C746-411D-44BC-986C-04DBF98D3617}" dt="2026-09-17T19:52:24.546" v="187" actId="478"/>
          <ac:spMkLst>
            <pc:docMk/>
            <pc:sldMk cId="3450823605" sldId="593"/>
            <ac:spMk id="19" creationId="{F79124E5-5A66-9DE8-9EA8-0D85370F83BA}"/>
          </ac:spMkLst>
        </pc:spChg>
        <pc:spChg chg="add del">
          <ac:chgData name="GABRIEL AUGUSTO SCHIOCHET" userId="6530e440-4854-4609-83f7-0f253be3eb0a" providerId="ADAL" clId="{A3F4C746-411D-44BC-986C-04DBF98D3617}" dt="2026-09-17T19:52:38.473" v="193" actId="22"/>
          <ac:spMkLst>
            <pc:docMk/>
            <pc:sldMk cId="3450823605" sldId="593"/>
            <ac:spMk id="21" creationId="{49E586ED-BFC7-1698-9502-069AE3A6817E}"/>
          </ac:spMkLst>
        </pc:spChg>
        <pc:spChg chg="add del">
          <ac:chgData name="GABRIEL AUGUSTO SCHIOCHET" userId="6530e440-4854-4609-83f7-0f253be3eb0a" providerId="ADAL" clId="{A3F4C746-411D-44BC-986C-04DBF98D3617}" dt="2026-09-17T19:53:48.838" v="208" actId="478"/>
          <ac:spMkLst>
            <pc:docMk/>
            <pc:sldMk cId="3450823605" sldId="593"/>
            <ac:spMk id="23" creationId="{CCB81527-B751-C071-DABF-55C13A8482CC}"/>
          </ac:spMkLst>
        </pc:spChg>
        <pc:spChg chg="add del mod">
          <ac:chgData name="GABRIEL AUGUSTO SCHIOCHET" userId="6530e440-4854-4609-83f7-0f253be3eb0a" providerId="ADAL" clId="{A3F4C746-411D-44BC-986C-04DBF98D3617}" dt="2026-09-17T19:54:42.283" v="298" actId="478"/>
          <ac:spMkLst>
            <pc:docMk/>
            <pc:sldMk cId="3450823605" sldId="593"/>
            <ac:spMk id="24" creationId="{BAA5F438-1824-57E6-E8B6-03A03C6B0E95}"/>
          </ac:spMkLst>
        </pc:spChg>
        <pc:spChg chg="add del">
          <ac:chgData name="GABRIEL AUGUSTO SCHIOCHET" userId="6530e440-4854-4609-83f7-0f253be3eb0a" providerId="ADAL" clId="{A3F4C746-411D-44BC-986C-04DBF98D3617}" dt="2026-09-17T19:54:45.458" v="299" actId="478"/>
          <ac:spMkLst>
            <pc:docMk/>
            <pc:sldMk cId="3450823605" sldId="593"/>
            <ac:spMk id="26" creationId="{91E9B404-D3F7-E2DE-27AA-D12B186A01B6}"/>
          </ac:spMkLst>
        </pc:spChg>
        <pc:spChg chg="add del mod">
          <ac:chgData name="GABRIEL AUGUSTO SCHIOCHET" userId="6530e440-4854-4609-83f7-0f253be3eb0a" providerId="ADAL" clId="{A3F4C746-411D-44BC-986C-04DBF98D3617}" dt="2026-09-17T19:54:46.479" v="300" actId="478"/>
          <ac:spMkLst>
            <pc:docMk/>
            <pc:sldMk cId="3450823605" sldId="593"/>
            <ac:spMk id="28" creationId="{0FDE3634-AF88-8355-1B70-72314DD34918}"/>
          </ac:spMkLst>
        </pc:spChg>
        <pc:spChg chg="add del mod ord">
          <ac:chgData name="GABRIEL AUGUSTO SCHIOCHET" userId="6530e440-4854-4609-83f7-0f253be3eb0a" providerId="ADAL" clId="{A3F4C746-411D-44BC-986C-04DBF98D3617}" dt="2026-09-17T20:20:23.289" v="632" actId="478"/>
          <ac:spMkLst>
            <pc:docMk/>
            <pc:sldMk cId="3450823605" sldId="593"/>
            <ac:spMk id="30" creationId="{6DF15EE5-F5F7-8554-51EB-5043BEB8F01C}"/>
          </ac:spMkLst>
        </pc:spChg>
        <pc:spChg chg="add mod">
          <ac:chgData name="GABRIEL AUGUSTO SCHIOCHET" userId="6530e440-4854-4609-83f7-0f253be3eb0a" providerId="ADAL" clId="{A3F4C746-411D-44BC-986C-04DBF98D3617}" dt="2026-09-17T20:38:29.701" v="790" actId="108"/>
          <ac:spMkLst>
            <pc:docMk/>
            <pc:sldMk cId="3450823605" sldId="593"/>
            <ac:spMk id="32" creationId="{31B82F42-27ED-EAD2-4BCA-7274605A816C}"/>
          </ac:spMkLst>
        </pc:spChg>
        <pc:spChg chg="add mod ord">
          <ac:chgData name="GABRIEL AUGUSTO SCHIOCHET" userId="6530e440-4854-4609-83f7-0f253be3eb0a" providerId="ADAL" clId="{A3F4C746-411D-44BC-986C-04DBF98D3617}" dt="2026-09-17T20:38:36.763" v="792" actId="108"/>
          <ac:spMkLst>
            <pc:docMk/>
            <pc:sldMk cId="3450823605" sldId="593"/>
            <ac:spMk id="34" creationId="{CC960A23-7608-F963-ABBC-8C47D1344635}"/>
          </ac:spMkLst>
        </pc:spChg>
        <pc:picChg chg="mod">
          <ac:chgData name="GABRIEL AUGUSTO SCHIOCHET" userId="6530e440-4854-4609-83f7-0f253be3eb0a" providerId="ADAL" clId="{A3F4C746-411D-44BC-986C-04DBF98D3617}" dt="2026-09-17T19:49:59.906" v="91" actId="1035"/>
          <ac:picMkLst>
            <pc:docMk/>
            <pc:sldMk cId="3450823605" sldId="593"/>
            <ac:picMk id="3" creationId="{00000000-0000-0000-0000-000000000000}"/>
          </ac:picMkLst>
        </pc:picChg>
        <pc:picChg chg="add del mod ord">
          <ac:chgData name="GABRIEL AUGUSTO SCHIOCHET" userId="6530e440-4854-4609-83f7-0f253be3eb0a" providerId="ADAL" clId="{A3F4C746-411D-44BC-986C-04DBF98D3617}" dt="2026-09-17T19:49:40.641" v="68" actId="22"/>
          <ac:picMkLst>
            <pc:docMk/>
            <pc:sldMk cId="3450823605" sldId="593"/>
            <ac:picMk id="10" creationId="{6612DAC7-E5A8-C598-8193-CE7955467C58}"/>
          </ac:picMkLst>
        </pc:picChg>
        <pc:picChg chg="add del mod ord">
          <ac:chgData name="GABRIEL AUGUSTO SCHIOCHET" userId="6530e440-4854-4609-83f7-0f253be3eb0a" providerId="ADAL" clId="{A3F4C746-411D-44BC-986C-04DBF98D3617}" dt="2026-09-17T19:54:29.748" v="296" actId="478"/>
          <ac:picMkLst>
            <pc:docMk/>
            <pc:sldMk cId="3450823605" sldId="593"/>
            <ac:picMk id="13" creationId="{932859FF-F5DD-A301-69A5-8C26B291DB19}"/>
          </ac:picMkLst>
        </pc:picChg>
        <pc:picChg chg="add del mod modCrop">
          <ac:chgData name="GABRIEL AUGUSTO SCHIOCHET" userId="6530e440-4854-4609-83f7-0f253be3eb0a" providerId="ADAL" clId="{A3F4C746-411D-44BC-986C-04DBF98D3617}" dt="2026-09-17T20:07:44.166" v="442" actId="478"/>
          <ac:picMkLst>
            <pc:docMk/>
            <pc:sldMk cId="3450823605" sldId="593"/>
            <ac:picMk id="36" creationId="{39D8F7B9-9A87-AB68-6C04-EFE996343E79}"/>
          </ac:picMkLst>
        </pc:picChg>
        <pc:picChg chg="add mod">
          <ac:chgData name="GABRIEL AUGUSTO SCHIOCHET" userId="6530e440-4854-4609-83f7-0f253be3eb0a" providerId="ADAL" clId="{A3F4C746-411D-44BC-986C-04DBF98D3617}" dt="2026-09-17T20:23:46.844" v="696" actId="1440"/>
          <ac:picMkLst>
            <pc:docMk/>
            <pc:sldMk cId="3450823605" sldId="593"/>
            <ac:picMk id="38" creationId="{B668A9F4-888D-B71F-DE59-693E7A6F5762}"/>
          </ac:picMkLst>
        </pc:picChg>
        <pc:picChg chg="add mod ord">
          <ac:chgData name="GABRIEL AUGUSTO SCHIOCHET" userId="6530e440-4854-4609-83f7-0f253be3eb0a" providerId="ADAL" clId="{A3F4C746-411D-44BC-986C-04DBF98D3617}" dt="2026-09-17T20:26:04.008" v="700" actId="29295"/>
          <ac:picMkLst>
            <pc:docMk/>
            <pc:sldMk cId="3450823605" sldId="593"/>
            <ac:picMk id="40" creationId="{29BE55E9-EEAB-8CDF-64F9-49F98CA1E9DE}"/>
          </ac:picMkLst>
        </pc:picChg>
      </pc:sldChg>
      <pc:sldChg chg="addSp delSp modSp del mod ord">
        <pc:chgData name="GABRIEL AUGUSTO SCHIOCHET" userId="6530e440-4854-4609-83f7-0f253be3eb0a" providerId="ADAL" clId="{A3F4C746-411D-44BC-986C-04DBF98D3617}" dt="2026-09-17T20:41:43.179" v="811" actId="47"/>
        <pc:sldMkLst>
          <pc:docMk/>
          <pc:sldMk cId="111258103" sldId="597"/>
        </pc:sldMkLst>
        <pc:spChg chg="mod">
          <ac:chgData name="GABRIEL AUGUSTO SCHIOCHET" userId="6530e440-4854-4609-83f7-0f253be3eb0a" providerId="ADAL" clId="{A3F4C746-411D-44BC-986C-04DBF98D3617}" dt="2026-09-17T20:35:56.107" v="737" actId="122"/>
          <ac:spMkLst>
            <pc:docMk/>
            <pc:sldMk cId="111258103" sldId="597"/>
            <ac:spMk id="3" creationId="{00000000-0000-0000-0000-000000000000}"/>
          </ac:spMkLst>
        </pc:spChg>
        <pc:spChg chg="del">
          <ac:chgData name="GABRIEL AUGUSTO SCHIOCHET" userId="6530e440-4854-4609-83f7-0f253be3eb0a" providerId="ADAL" clId="{A3F4C746-411D-44BC-986C-04DBF98D3617}" dt="2026-09-17T20:33:53.365" v="719" actId="478"/>
          <ac:spMkLst>
            <pc:docMk/>
            <pc:sldMk cId="111258103" sldId="597"/>
            <ac:spMk id="4" creationId="{00000000-0000-0000-0000-000000000000}"/>
          </ac:spMkLst>
        </pc:spChg>
        <pc:spChg chg="add mod">
          <ac:chgData name="GABRIEL AUGUSTO SCHIOCHET" userId="6530e440-4854-4609-83f7-0f253be3eb0a" providerId="ADAL" clId="{A3F4C746-411D-44BC-986C-04DBF98D3617}" dt="2026-09-17T20:35:22.500" v="730" actId="14100"/>
          <ac:spMkLst>
            <pc:docMk/>
            <pc:sldMk cId="111258103" sldId="597"/>
            <ac:spMk id="11" creationId="{2421090C-166C-C032-4BCA-967B21AF3DEB}"/>
          </ac:spMkLst>
        </pc:spChg>
        <pc:spChg chg="add del">
          <ac:chgData name="GABRIEL AUGUSTO SCHIOCHET" userId="6530e440-4854-4609-83f7-0f253be3eb0a" providerId="ADAL" clId="{A3F4C746-411D-44BC-986C-04DBF98D3617}" dt="2026-09-17T20:35:39.363" v="732" actId="22"/>
          <ac:spMkLst>
            <pc:docMk/>
            <pc:sldMk cId="111258103" sldId="597"/>
            <ac:spMk id="13" creationId="{2C95738E-9DF0-5D61-1224-B9D1E477FEEE}"/>
          </ac:spMkLst>
        </pc:spChg>
        <pc:spChg chg="add del">
          <ac:chgData name="GABRIEL AUGUSTO SCHIOCHET" userId="6530e440-4854-4609-83f7-0f253be3eb0a" providerId="ADAL" clId="{A3F4C746-411D-44BC-986C-04DBF98D3617}" dt="2026-09-17T20:35:42.552" v="734" actId="22"/>
          <ac:spMkLst>
            <pc:docMk/>
            <pc:sldMk cId="111258103" sldId="597"/>
            <ac:spMk id="15" creationId="{9C4E9A4F-6F29-9439-57C7-A7B27434E9CD}"/>
          </ac:spMkLst>
        </pc:spChg>
        <pc:spChg chg="add mod">
          <ac:chgData name="GABRIEL AUGUSTO SCHIOCHET" userId="6530e440-4854-4609-83f7-0f253be3eb0a" providerId="ADAL" clId="{A3F4C746-411D-44BC-986C-04DBF98D3617}" dt="2026-09-17T20:37:06.465" v="782" actId="1035"/>
          <ac:spMkLst>
            <pc:docMk/>
            <pc:sldMk cId="111258103" sldId="597"/>
            <ac:spMk id="17" creationId="{A6011F56-8A63-8EA5-394F-71164C430687}"/>
          </ac:spMkLst>
        </pc:spChg>
        <pc:picChg chg="add mod">
          <ac:chgData name="GABRIEL AUGUSTO SCHIOCHET" userId="6530e440-4854-4609-83f7-0f253be3eb0a" providerId="ADAL" clId="{A3F4C746-411D-44BC-986C-04DBF98D3617}" dt="2026-09-17T20:36:04.455" v="740" actId="1076"/>
          <ac:picMkLst>
            <pc:docMk/>
            <pc:sldMk cId="111258103" sldId="597"/>
            <ac:picMk id="7" creationId="{D8F8E118-E77E-DBEF-A7C9-3F3FFCE626FE}"/>
          </ac:picMkLst>
        </pc:picChg>
      </pc:sldChg>
      <pc:sldChg chg="addSp delSp modSp del mod ord modClrScheme addAnim delAnim modAnim chgLayout">
        <pc:chgData name="GABRIEL AUGUSTO SCHIOCHET" userId="6530e440-4854-4609-83f7-0f253be3eb0a" providerId="ADAL" clId="{A3F4C746-411D-44BC-986C-04DBF98D3617}" dt="2026-09-17T20:42:23.729" v="826" actId="47"/>
        <pc:sldMkLst>
          <pc:docMk/>
          <pc:sldMk cId="587871491" sldId="598"/>
        </pc:sldMkLst>
        <pc:spChg chg="mod ord">
          <ac:chgData name="GABRIEL AUGUSTO SCHIOCHET" userId="6530e440-4854-4609-83f7-0f253be3eb0a" providerId="ADAL" clId="{A3F4C746-411D-44BC-986C-04DBF98D3617}" dt="2026-09-17T20:40:39.001" v="801" actId="700"/>
          <ac:spMkLst>
            <pc:docMk/>
            <pc:sldMk cId="587871491" sldId="598"/>
            <ac:spMk id="2" creationId="{00000000-0000-0000-0000-000000000000}"/>
          </ac:spMkLst>
        </pc:spChg>
        <pc:spChg chg="del">
          <ac:chgData name="GABRIEL AUGUSTO SCHIOCHET" userId="6530e440-4854-4609-83f7-0f253be3eb0a" providerId="ADAL" clId="{A3F4C746-411D-44BC-986C-04DBF98D3617}" dt="2026-09-17T19:51:27.089" v="138" actId="478"/>
          <ac:spMkLst>
            <pc:docMk/>
            <pc:sldMk cId="587871491" sldId="598"/>
            <ac:spMk id="3" creationId="{00000000-0000-0000-0000-000000000000}"/>
          </ac:spMkLst>
        </pc:spChg>
        <pc:picChg chg="add mod modCrop">
          <ac:chgData name="GABRIEL AUGUSTO SCHIOCHET" userId="6530e440-4854-4609-83f7-0f253be3eb0a" providerId="ADAL" clId="{A3F4C746-411D-44BC-986C-04DBF98D3617}" dt="2026-09-17T19:53:19.080" v="199" actId="1076"/>
          <ac:picMkLst>
            <pc:docMk/>
            <pc:sldMk cId="587871491" sldId="598"/>
            <ac:picMk id="5" creationId="{2571A2D3-5686-F13D-B33A-53C758AF95C2}"/>
          </ac:picMkLst>
        </pc:picChg>
      </pc:sldChg>
      <pc:sldChg chg="addSp modSp add mod modAnim modNotesTx">
        <pc:chgData name="GABRIEL AUGUSTO SCHIOCHET" userId="6530e440-4854-4609-83f7-0f253be3eb0a" providerId="ADAL" clId="{A3F4C746-411D-44BC-986C-04DBF98D3617}" dt="2026-09-18T18:52:03.523" v="4021" actId="20577"/>
        <pc:sldMkLst>
          <pc:docMk/>
          <pc:sldMk cId="4237007496" sldId="599"/>
        </pc:sldMkLst>
        <pc:spChg chg="mod">
          <ac:chgData name="GABRIEL AUGUSTO SCHIOCHET" userId="6530e440-4854-4609-83f7-0f253be3eb0a" providerId="ADAL" clId="{A3F4C746-411D-44BC-986C-04DBF98D3617}" dt="2026-09-17T20:52:41.025" v="1012" actId="255"/>
          <ac:spMkLst>
            <pc:docMk/>
            <pc:sldMk cId="4237007496" sldId="599"/>
            <ac:spMk id="2" creationId="{43E530B0-3211-0617-690F-C1CB47367C31}"/>
          </ac:spMkLst>
        </pc:spChg>
        <pc:spChg chg="mod">
          <ac:chgData name="GABRIEL AUGUSTO SCHIOCHET" userId="6530e440-4854-4609-83f7-0f253be3eb0a" providerId="ADAL" clId="{A3F4C746-411D-44BC-986C-04DBF98D3617}" dt="2026-09-17T20:56:05.204" v="1060" actId="14100"/>
          <ac:spMkLst>
            <pc:docMk/>
            <pc:sldMk cId="4237007496" sldId="599"/>
            <ac:spMk id="4" creationId="{43DF4BFC-4394-E7C8-953B-1F5FC9CDBFB8}"/>
          </ac:spMkLst>
        </pc:spChg>
        <pc:spChg chg="mod">
          <ac:chgData name="GABRIEL AUGUSTO SCHIOCHET" userId="6530e440-4854-4609-83f7-0f253be3eb0a" providerId="ADAL" clId="{A3F4C746-411D-44BC-986C-04DBF98D3617}" dt="2026-09-17T20:46:28.527" v="983" actId="21"/>
          <ac:spMkLst>
            <pc:docMk/>
            <pc:sldMk cId="4237007496" sldId="599"/>
            <ac:spMk id="5" creationId="{BBC8AF3F-7C22-CB9A-6EC1-3BBD1DEEB668}"/>
          </ac:spMkLst>
        </pc:spChg>
        <pc:spChg chg="add mod">
          <ac:chgData name="GABRIEL AUGUSTO SCHIOCHET" userId="6530e440-4854-4609-83f7-0f253be3eb0a" providerId="ADAL" clId="{A3F4C746-411D-44BC-986C-04DBF98D3617}" dt="2026-09-17T20:44:13.651" v="848"/>
          <ac:spMkLst>
            <pc:docMk/>
            <pc:sldMk cId="4237007496" sldId="599"/>
            <ac:spMk id="8" creationId="{89293F9D-2390-7A53-1B78-23B542B448F5}"/>
          </ac:spMkLst>
        </pc:spChg>
        <pc:spChg chg="add mod">
          <ac:chgData name="GABRIEL AUGUSTO SCHIOCHET" userId="6530e440-4854-4609-83f7-0f253be3eb0a" providerId="ADAL" clId="{A3F4C746-411D-44BC-986C-04DBF98D3617}" dt="2026-09-17T20:44:13.651" v="848"/>
          <ac:spMkLst>
            <pc:docMk/>
            <pc:sldMk cId="4237007496" sldId="599"/>
            <ac:spMk id="12" creationId="{0BECC94B-9944-9640-2892-860A81D1097E}"/>
          </ac:spMkLst>
        </pc:spChg>
        <pc:spChg chg="add mod">
          <ac:chgData name="GABRIEL AUGUSTO SCHIOCHET" userId="6530e440-4854-4609-83f7-0f253be3eb0a" providerId="ADAL" clId="{A3F4C746-411D-44BC-986C-04DBF98D3617}" dt="2026-09-17T20:57:06.418" v="1070" actId="14100"/>
          <ac:spMkLst>
            <pc:docMk/>
            <pc:sldMk cId="4237007496" sldId="599"/>
            <ac:spMk id="14" creationId="{DEB9007A-2B29-25C0-EE87-95250A6EC75E}"/>
          </ac:spMkLst>
        </pc:spChg>
        <pc:picChg chg="add mod">
          <ac:chgData name="GABRIEL AUGUSTO SCHIOCHET" userId="6530e440-4854-4609-83f7-0f253be3eb0a" providerId="ADAL" clId="{A3F4C746-411D-44BC-986C-04DBF98D3617}" dt="2026-09-17T20:44:13.651" v="848"/>
          <ac:picMkLst>
            <pc:docMk/>
            <pc:sldMk cId="4237007496" sldId="599"/>
            <ac:picMk id="6" creationId="{5256E39B-CDAB-011A-9618-D4DCE6B9995C}"/>
          </ac:picMkLst>
        </pc:picChg>
        <pc:picChg chg="add mod">
          <ac:chgData name="GABRIEL AUGUSTO SCHIOCHET" userId="6530e440-4854-4609-83f7-0f253be3eb0a" providerId="ADAL" clId="{A3F4C746-411D-44BC-986C-04DBF98D3617}" dt="2026-09-17T20:44:13.651" v="848"/>
          <ac:picMkLst>
            <pc:docMk/>
            <pc:sldMk cId="4237007496" sldId="599"/>
            <ac:picMk id="10" creationId="{9BB65709-B460-0CBE-1302-6F32C9CFF9EF}"/>
          </ac:picMkLst>
        </pc:picChg>
      </pc:sldChg>
      <pc:sldChg chg="addSp delSp modSp add mod ord modAnim modNotesTx">
        <pc:chgData name="GABRIEL AUGUSTO SCHIOCHET" userId="6530e440-4854-4609-83f7-0f253be3eb0a" providerId="ADAL" clId="{A3F4C746-411D-44BC-986C-04DBF98D3617}" dt="2026-09-18T17:24:58.777" v="3196" actId="6549"/>
        <pc:sldMkLst>
          <pc:docMk/>
          <pc:sldMk cId="482187844" sldId="600"/>
        </pc:sldMkLst>
        <pc:spChg chg="add mod">
          <ac:chgData name="GABRIEL AUGUSTO SCHIOCHET" userId="6530e440-4854-4609-83f7-0f253be3eb0a" providerId="ADAL" clId="{A3F4C746-411D-44BC-986C-04DBF98D3617}" dt="2026-09-17T20:42:19.747" v="824"/>
          <ac:spMkLst>
            <pc:docMk/>
            <pc:sldMk cId="482187844" sldId="600"/>
            <ac:spMk id="3" creationId="{03312D4F-7F07-52CF-681F-D30F7B5E8786}"/>
          </ac:spMkLst>
        </pc:spChg>
        <pc:spChg chg="add mod">
          <ac:chgData name="GABRIEL AUGUSTO SCHIOCHET" userId="6530e440-4854-4609-83f7-0f253be3eb0a" providerId="ADAL" clId="{A3F4C746-411D-44BC-986C-04DBF98D3617}" dt="2026-09-18T17:24:58.777" v="3196" actId="6549"/>
          <ac:spMkLst>
            <pc:docMk/>
            <pc:sldMk cId="482187844" sldId="600"/>
            <ac:spMk id="5" creationId="{997A942E-65CF-6DEF-42C6-C8C9A7DAFCD1}"/>
          </ac:spMkLst>
        </pc:spChg>
        <pc:spChg chg="del">
          <ac:chgData name="GABRIEL AUGUSTO SCHIOCHET" userId="6530e440-4854-4609-83f7-0f253be3eb0a" providerId="ADAL" clId="{A3F4C746-411D-44BC-986C-04DBF98D3617}" dt="2026-09-17T20:41:52.927" v="815" actId="478"/>
          <ac:spMkLst>
            <pc:docMk/>
            <pc:sldMk cId="482187844" sldId="600"/>
            <ac:spMk id="14" creationId="{61C3AD62-C1A6-A27B-9E10-924AD15E48AE}"/>
          </ac:spMkLst>
        </pc:spChg>
        <pc:spChg chg="del">
          <ac:chgData name="GABRIEL AUGUSTO SCHIOCHET" userId="6530e440-4854-4609-83f7-0f253be3eb0a" providerId="ADAL" clId="{A3F4C746-411D-44BC-986C-04DBF98D3617}" dt="2026-09-17T20:41:55.834" v="817" actId="478"/>
          <ac:spMkLst>
            <pc:docMk/>
            <pc:sldMk cId="482187844" sldId="600"/>
            <ac:spMk id="16" creationId="{407D6391-F814-965A-9721-25EA7C68DAE4}"/>
          </ac:spMkLst>
        </pc:spChg>
        <pc:spChg chg="del">
          <ac:chgData name="GABRIEL AUGUSTO SCHIOCHET" userId="6530e440-4854-4609-83f7-0f253be3eb0a" providerId="ADAL" clId="{A3F4C746-411D-44BC-986C-04DBF98D3617}" dt="2026-09-17T20:41:54.541" v="816" actId="478"/>
          <ac:spMkLst>
            <pc:docMk/>
            <pc:sldMk cId="482187844" sldId="600"/>
            <ac:spMk id="17" creationId="{5EC44824-6941-4253-A43F-36CDED5B5816}"/>
          </ac:spMkLst>
        </pc:spChg>
        <pc:picChg chg="add mod">
          <ac:chgData name="GABRIEL AUGUSTO SCHIOCHET" userId="6530e440-4854-4609-83f7-0f253be3eb0a" providerId="ADAL" clId="{A3F4C746-411D-44BC-986C-04DBF98D3617}" dt="2026-09-17T20:42:19.747" v="824"/>
          <ac:picMkLst>
            <pc:docMk/>
            <pc:sldMk cId="482187844" sldId="600"/>
            <ac:picMk id="2" creationId="{D39E6C37-5B6B-B034-DC56-3A9E3D3D7C2C}"/>
          </ac:picMkLst>
        </pc:picChg>
        <pc:picChg chg="add mod">
          <ac:chgData name="GABRIEL AUGUSTO SCHIOCHET" userId="6530e440-4854-4609-83f7-0f253be3eb0a" providerId="ADAL" clId="{A3F4C746-411D-44BC-986C-04DBF98D3617}" dt="2026-09-17T20:42:19.747" v="824"/>
          <ac:picMkLst>
            <pc:docMk/>
            <pc:sldMk cId="482187844" sldId="600"/>
            <ac:picMk id="4" creationId="{519B952B-18A5-1B6C-1A52-A37BA4B4B557}"/>
          </ac:picMkLst>
        </pc:picChg>
        <pc:picChg chg="del">
          <ac:chgData name="GABRIEL AUGUSTO SCHIOCHET" userId="6530e440-4854-4609-83f7-0f253be3eb0a" providerId="ADAL" clId="{A3F4C746-411D-44BC-986C-04DBF98D3617}" dt="2026-09-17T20:41:56.374" v="818" actId="478"/>
          <ac:picMkLst>
            <pc:docMk/>
            <pc:sldMk cId="482187844" sldId="600"/>
            <ac:picMk id="15" creationId="{B9E737E9-7AD3-44C7-3819-FF9A71FD0082}"/>
          </ac:picMkLst>
        </pc:picChg>
      </pc:sldChg>
      <pc:sldChg chg="addSp modSp add modAnim modNotesTx">
        <pc:chgData name="GABRIEL AUGUSTO SCHIOCHET" userId="6530e440-4854-4609-83f7-0f253be3eb0a" providerId="ADAL" clId="{A3F4C746-411D-44BC-986C-04DBF98D3617}" dt="2026-09-18T17:08:04.271" v="2939" actId="20577"/>
        <pc:sldMkLst>
          <pc:docMk/>
          <pc:sldMk cId="3455873320" sldId="601"/>
        </pc:sldMkLst>
        <pc:spChg chg="add mod">
          <ac:chgData name="GABRIEL AUGUSTO SCHIOCHET" userId="6530e440-4854-4609-83f7-0f253be3eb0a" providerId="ADAL" clId="{A3F4C746-411D-44BC-986C-04DBF98D3617}" dt="2026-09-17T20:42:10.604" v="823"/>
          <ac:spMkLst>
            <pc:docMk/>
            <pc:sldMk cId="3455873320" sldId="601"/>
            <ac:spMk id="2" creationId="{FB3343E2-9D2C-75A2-892B-697D380BD892}"/>
          </ac:spMkLst>
        </pc:spChg>
        <pc:picChg chg="add mod">
          <ac:chgData name="GABRIEL AUGUSTO SCHIOCHET" userId="6530e440-4854-4609-83f7-0f253be3eb0a" providerId="ADAL" clId="{A3F4C746-411D-44BC-986C-04DBF98D3617}" dt="2026-09-17T20:42:10.604" v="823"/>
          <ac:picMkLst>
            <pc:docMk/>
            <pc:sldMk cId="3455873320" sldId="601"/>
            <ac:picMk id="3" creationId="{94023EDE-1D35-1AED-1EB9-C2318F64E3EA}"/>
          </ac:picMkLst>
        </pc:picChg>
      </pc:sldChg>
      <pc:sldChg chg="addSp modSp add del mod ord modNotesTx">
        <pc:chgData name="GABRIEL AUGUSTO SCHIOCHET" userId="6530e440-4854-4609-83f7-0f253be3eb0a" providerId="ADAL" clId="{A3F4C746-411D-44BC-986C-04DBF98D3617}" dt="2026-09-18T17:36:27.722" v="3274" actId="6549"/>
        <pc:sldMkLst>
          <pc:docMk/>
          <pc:sldMk cId="3246068458" sldId="602"/>
        </pc:sldMkLst>
        <pc:spChg chg="add mod">
          <ac:chgData name="GABRIEL AUGUSTO SCHIOCHET" userId="6530e440-4854-4609-83f7-0f253be3eb0a" providerId="ADAL" clId="{A3F4C746-411D-44BC-986C-04DBF98D3617}" dt="2026-09-17T20:58:37.358" v="1083" actId="255"/>
          <ac:spMkLst>
            <pc:docMk/>
            <pc:sldMk cId="3246068458" sldId="602"/>
            <ac:spMk id="3" creationId="{639252CC-434F-5FBD-9CDA-D76D0127DED8}"/>
          </ac:spMkLst>
        </pc:spChg>
        <pc:spChg chg="add mod">
          <ac:chgData name="GABRIEL AUGUSTO SCHIOCHET" userId="6530e440-4854-4609-83f7-0f253be3eb0a" providerId="ADAL" clId="{A3F4C746-411D-44BC-986C-04DBF98D3617}" dt="2026-09-17T20:56:15.393" v="1062" actId="14100"/>
          <ac:spMkLst>
            <pc:docMk/>
            <pc:sldMk cId="3246068458" sldId="602"/>
            <ac:spMk id="8" creationId="{964B7DBC-7A41-A1FE-229B-102B3D155079}"/>
          </ac:spMkLst>
        </pc:spChg>
        <pc:spChg chg="add mod">
          <ac:chgData name="GABRIEL AUGUSTO SCHIOCHET" userId="6530e440-4854-4609-83f7-0f253be3eb0a" providerId="ADAL" clId="{A3F4C746-411D-44BC-986C-04DBF98D3617}" dt="2026-09-18T16:42:53.141" v="2301" actId="20577"/>
          <ac:spMkLst>
            <pc:docMk/>
            <pc:sldMk cId="3246068458" sldId="602"/>
            <ac:spMk id="12" creationId="{8DD2B033-0B08-4518-30E4-4E8913FB6BD1}"/>
          </ac:spMkLst>
        </pc:spChg>
        <pc:picChg chg="add">
          <ac:chgData name="GABRIEL AUGUSTO SCHIOCHET" userId="6530e440-4854-4609-83f7-0f253be3eb0a" providerId="ADAL" clId="{A3F4C746-411D-44BC-986C-04DBF98D3617}" dt="2026-09-17T20:54:45.874" v="1031" actId="22"/>
          <ac:picMkLst>
            <pc:docMk/>
            <pc:sldMk cId="3246068458" sldId="602"/>
            <ac:picMk id="5" creationId="{54A77229-B505-E2B2-AE5C-48FB8EBFDEEF}"/>
          </ac:picMkLst>
        </pc:picChg>
      </pc:sldChg>
      <pc:sldChg chg="addSp delSp modSp add mod modNotesTx">
        <pc:chgData name="GABRIEL AUGUSTO SCHIOCHET" userId="6530e440-4854-4609-83f7-0f253be3eb0a" providerId="ADAL" clId="{A3F4C746-411D-44BC-986C-04DBF98D3617}" dt="2026-09-18T18:53:32.179" v="4038" actId="20577"/>
        <pc:sldMkLst>
          <pc:docMk/>
          <pc:sldMk cId="2827464212" sldId="603"/>
        </pc:sldMkLst>
        <pc:spChg chg="mod">
          <ac:chgData name="GABRIEL AUGUSTO SCHIOCHET" userId="6530e440-4854-4609-83f7-0f253be3eb0a" providerId="ADAL" clId="{A3F4C746-411D-44BC-986C-04DBF98D3617}" dt="2026-09-18T18:53:32.179" v="4038" actId="20577"/>
          <ac:spMkLst>
            <pc:docMk/>
            <pc:sldMk cId="2827464212" sldId="603"/>
            <ac:spMk id="2" creationId="{12E4C554-11DF-49F7-C859-04F7A3FEC7F4}"/>
          </ac:spMkLst>
        </pc:spChg>
        <pc:spChg chg="del">
          <ac:chgData name="GABRIEL AUGUSTO SCHIOCHET" userId="6530e440-4854-4609-83f7-0f253be3eb0a" providerId="ADAL" clId="{A3F4C746-411D-44BC-986C-04DBF98D3617}" dt="2026-09-17T20:52:58.570" v="1014" actId="478"/>
          <ac:spMkLst>
            <pc:docMk/>
            <pc:sldMk cId="2827464212" sldId="603"/>
            <ac:spMk id="4" creationId="{387CD55B-4333-41C6-AB0E-2D805E2050F9}"/>
          </ac:spMkLst>
        </pc:spChg>
        <pc:spChg chg="del">
          <ac:chgData name="GABRIEL AUGUSTO SCHIOCHET" userId="6530e440-4854-4609-83f7-0f253be3eb0a" providerId="ADAL" clId="{A3F4C746-411D-44BC-986C-04DBF98D3617}" dt="2026-09-17T20:53:00.374" v="1015" actId="478"/>
          <ac:spMkLst>
            <pc:docMk/>
            <pc:sldMk cId="2827464212" sldId="603"/>
            <ac:spMk id="14" creationId="{5DA54F01-EA3B-B352-04BF-A9CF93A41BAD}"/>
          </ac:spMkLst>
        </pc:spChg>
        <pc:picChg chg="del">
          <ac:chgData name="GABRIEL AUGUSTO SCHIOCHET" userId="6530e440-4854-4609-83f7-0f253be3eb0a" providerId="ADAL" clId="{A3F4C746-411D-44BC-986C-04DBF98D3617}" dt="2026-09-17T20:53:01.026" v="1016" actId="478"/>
          <ac:picMkLst>
            <pc:docMk/>
            <pc:sldMk cId="2827464212" sldId="603"/>
            <ac:picMk id="3" creationId="{70CA1FD4-5EEB-3EB0-73CF-417653088A58}"/>
          </ac:picMkLst>
        </pc:picChg>
        <pc:picChg chg="add mod">
          <ac:chgData name="GABRIEL AUGUSTO SCHIOCHET" userId="6530e440-4854-4609-83f7-0f253be3eb0a" providerId="ADAL" clId="{A3F4C746-411D-44BC-986C-04DBF98D3617}" dt="2026-09-17T20:54:21.728" v="1030" actId="1035"/>
          <ac:picMkLst>
            <pc:docMk/>
            <pc:sldMk cId="2827464212" sldId="603"/>
            <ac:picMk id="8" creationId="{5D0298F6-4B6C-B967-9B33-F63BF2F78261}"/>
          </ac:picMkLst>
        </pc:picChg>
      </pc:sldChg>
      <pc:sldChg chg="addSp delSp add mod modNotesTx">
        <pc:chgData name="GABRIEL AUGUSTO SCHIOCHET" userId="6530e440-4854-4609-83f7-0f253be3eb0a" providerId="ADAL" clId="{A3F4C746-411D-44BC-986C-04DBF98D3617}" dt="2026-09-18T17:36:37.439" v="3275" actId="6549"/>
        <pc:sldMkLst>
          <pc:docMk/>
          <pc:sldMk cId="3511358459" sldId="604"/>
        </pc:sldMkLst>
        <pc:spChg chg="del">
          <ac:chgData name="GABRIEL AUGUSTO SCHIOCHET" userId="6530e440-4854-4609-83f7-0f253be3eb0a" providerId="ADAL" clId="{A3F4C746-411D-44BC-986C-04DBF98D3617}" dt="2026-09-17T20:58:28.499" v="1082" actId="478"/>
          <ac:spMkLst>
            <pc:docMk/>
            <pc:sldMk cId="3511358459" sldId="604"/>
            <ac:spMk id="3" creationId="{DF29B964-A1FD-7A37-E026-7D9E11C9E892}"/>
          </ac:spMkLst>
        </pc:spChg>
        <pc:spChg chg="add">
          <ac:chgData name="GABRIEL AUGUSTO SCHIOCHET" userId="6530e440-4854-4609-83f7-0f253be3eb0a" providerId="ADAL" clId="{A3F4C746-411D-44BC-986C-04DBF98D3617}" dt="2026-09-17T20:59:41.908" v="1119" actId="22"/>
          <ac:spMkLst>
            <pc:docMk/>
            <pc:sldMk cId="3511358459" sldId="604"/>
            <ac:spMk id="4" creationId="{85F40E1A-84FE-5DF5-86B3-AE1C489D7744}"/>
          </ac:spMkLst>
        </pc:spChg>
        <pc:spChg chg="del">
          <ac:chgData name="GABRIEL AUGUSTO SCHIOCHET" userId="6530e440-4854-4609-83f7-0f253be3eb0a" providerId="ADAL" clId="{A3F4C746-411D-44BC-986C-04DBF98D3617}" dt="2026-09-17T20:58:24.539" v="1080" actId="478"/>
          <ac:spMkLst>
            <pc:docMk/>
            <pc:sldMk cId="3511358459" sldId="604"/>
            <ac:spMk id="8" creationId="{798E6CD4-11E5-EA6E-85C5-02F24F5EC81F}"/>
          </ac:spMkLst>
        </pc:spChg>
        <pc:spChg chg="del">
          <ac:chgData name="GABRIEL AUGUSTO SCHIOCHET" userId="6530e440-4854-4609-83f7-0f253be3eb0a" providerId="ADAL" clId="{A3F4C746-411D-44BC-986C-04DBF98D3617}" dt="2026-09-17T20:58:26.418" v="1081" actId="478"/>
          <ac:spMkLst>
            <pc:docMk/>
            <pc:sldMk cId="3511358459" sldId="604"/>
            <ac:spMk id="12" creationId="{F9CD15AC-597D-0377-F903-275D761777AF}"/>
          </ac:spMkLst>
        </pc:spChg>
        <pc:picChg chg="del">
          <ac:chgData name="GABRIEL AUGUSTO SCHIOCHET" userId="6530e440-4854-4609-83f7-0f253be3eb0a" providerId="ADAL" clId="{A3F4C746-411D-44BC-986C-04DBF98D3617}" dt="2026-09-17T20:58:23.279" v="1079" actId="478"/>
          <ac:picMkLst>
            <pc:docMk/>
            <pc:sldMk cId="3511358459" sldId="604"/>
            <ac:picMk id="5" creationId="{D9E8CD59-C6CD-3653-5083-335182A90E57}"/>
          </ac:picMkLst>
        </pc:picChg>
        <pc:picChg chg="add">
          <ac:chgData name="GABRIEL AUGUSTO SCHIOCHET" userId="6530e440-4854-4609-83f7-0f253be3eb0a" providerId="ADAL" clId="{A3F4C746-411D-44BC-986C-04DBF98D3617}" dt="2026-09-17T20:59:41.908" v="1119" actId="22"/>
          <ac:picMkLst>
            <pc:docMk/>
            <pc:sldMk cId="3511358459" sldId="604"/>
            <ac:picMk id="10" creationId="{61DF35C5-9943-8CC2-2101-9E2D1D5AEB16}"/>
          </ac:picMkLst>
        </pc:picChg>
      </pc:sldChg>
      <pc:sldChg chg="addSp modSp add del mod modNotesTx">
        <pc:chgData name="GABRIEL AUGUSTO SCHIOCHET" userId="6530e440-4854-4609-83f7-0f253be3eb0a" providerId="ADAL" clId="{A3F4C746-411D-44BC-986C-04DBF98D3617}" dt="2026-09-18T17:37:06.331" v="3282" actId="47"/>
        <pc:sldMkLst>
          <pc:docMk/>
          <pc:sldMk cId="3026118301" sldId="605"/>
        </pc:sldMkLst>
        <pc:spChg chg="add">
          <ac:chgData name="GABRIEL AUGUSTO SCHIOCHET" userId="6530e440-4854-4609-83f7-0f253be3eb0a" providerId="ADAL" clId="{A3F4C746-411D-44BC-986C-04DBF98D3617}" dt="2026-09-17T21:02:11.414" v="1120" actId="22"/>
          <ac:spMkLst>
            <pc:docMk/>
            <pc:sldMk cId="3026118301" sldId="605"/>
            <ac:spMk id="3" creationId="{16FA3C34-FE1E-25E3-2245-DFCFA2F81925}"/>
          </ac:spMkLst>
        </pc:spChg>
        <pc:spChg chg="add">
          <ac:chgData name="GABRIEL AUGUSTO SCHIOCHET" userId="6530e440-4854-4609-83f7-0f253be3eb0a" providerId="ADAL" clId="{A3F4C746-411D-44BC-986C-04DBF98D3617}" dt="2026-09-17T21:02:11.414" v="1120" actId="22"/>
          <ac:spMkLst>
            <pc:docMk/>
            <pc:sldMk cId="3026118301" sldId="605"/>
            <ac:spMk id="8" creationId="{69A7ED1E-E41A-1803-76A0-37593CFB6F11}"/>
          </ac:spMkLst>
        </pc:spChg>
        <pc:spChg chg="add mod">
          <ac:chgData name="GABRIEL AUGUSTO SCHIOCHET" userId="6530e440-4854-4609-83f7-0f253be3eb0a" providerId="ADAL" clId="{A3F4C746-411D-44BC-986C-04DBF98D3617}" dt="2026-09-18T16:42:40.250" v="2297" actId="123"/>
          <ac:spMkLst>
            <pc:docMk/>
            <pc:sldMk cId="3026118301" sldId="605"/>
            <ac:spMk id="12" creationId="{52786AC4-D821-873F-9B03-166FF5851DC3}"/>
          </ac:spMkLst>
        </pc:spChg>
        <pc:picChg chg="add">
          <ac:chgData name="GABRIEL AUGUSTO SCHIOCHET" userId="6530e440-4854-4609-83f7-0f253be3eb0a" providerId="ADAL" clId="{A3F4C746-411D-44BC-986C-04DBF98D3617}" dt="2026-09-17T21:02:11.414" v="1120" actId="22"/>
          <ac:picMkLst>
            <pc:docMk/>
            <pc:sldMk cId="3026118301" sldId="605"/>
            <ac:picMk id="5" creationId="{8608FE74-B7B8-AC63-25DE-B0382E1A06AA}"/>
          </ac:picMkLst>
        </pc:picChg>
      </pc:sldChg>
      <pc:sldChg chg="addSp modSp add mod modNotesTx">
        <pc:chgData name="GABRIEL AUGUSTO SCHIOCHET" userId="6530e440-4854-4609-83f7-0f253be3eb0a" providerId="ADAL" clId="{A3F4C746-411D-44BC-986C-04DBF98D3617}" dt="2026-09-18T17:37:19.872" v="3284" actId="20577"/>
        <pc:sldMkLst>
          <pc:docMk/>
          <pc:sldMk cId="2549208685" sldId="606"/>
        </pc:sldMkLst>
        <pc:spChg chg="add">
          <ac:chgData name="GABRIEL AUGUSTO SCHIOCHET" userId="6530e440-4854-4609-83f7-0f253be3eb0a" providerId="ADAL" clId="{A3F4C746-411D-44BC-986C-04DBF98D3617}" dt="2026-09-17T21:02:22.954" v="1121" actId="22"/>
          <ac:spMkLst>
            <pc:docMk/>
            <pc:sldMk cId="2549208685" sldId="606"/>
            <ac:spMk id="3" creationId="{B62DF659-BFED-1300-F78A-CF1D9C010E64}"/>
          </ac:spMkLst>
        </pc:spChg>
        <pc:picChg chg="add mod">
          <ac:chgData name="GABRIEL AUGUSTO SCHIOCHET" userId="6530e440-4854-4609-83f7-0f253be3eb0a" providerId="ADAL" clId="{A3F4C746-411D-44BC-986C-04DBF98D3617}" dt="2026-09-17T21:17:44.706" v="1645" actId="1440"/>
          <ac:picMkLst>
            <pc:docMk/>
            <pc:sldMk cId="2549208685" sldId="606"/>
            <ac:picMk id="5" creationId="{144414C6-2561-76E6-B5DD-C87A8BE44277}"/>
          </ac:picMkLst>
        </pc:picChg>
      </pc:sldChg>
      <pc:sldChg chg="addSp add del mod">
        <pc:chgData name="GABRIEL AUGUSTO SCHIOCHET" userId="6530e440-4854-4609-83f7-0f253be3eb0a" providerId="ADAL" clId="{A3F4C746-411D-44BC-986C-04DBF98D3617}" dt="2026-09-17T21:03:21.597" v="1125" actId="47"/>
        <pc:sldMkLst>
          <pc:docMk/>
          <pc:sldMk cId="773125696" sldId="607"/>
        </pc:sldMkLst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3" creationId="{46220CA6-98B9-8EB5-1636-05E62EB7F2AD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5" creationId="{04D6CAED-7C54-75BD-8414-D5B927D80D19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12" creationId="{A5B7DF65-23F2-5937-39F7-4354332BFB44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14" creationId="{2D7FC24D-66A6-57C3-993F-E47F15FAE2C9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16" creationId="{4B64E466-843E-09E1-D4F0-0703631CEEA8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18" creationId="{2FF08BA2-0721-19A8-EA33-3BE22D3A1F84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20" creationId="{3FBBE2BD-66C5-8F10-2AC7-B304A4D3ADC3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22" creationId="{D4E345C7-49D2-C9CF-EF2B-6A297EC4D498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24" creationId="{58AAEADE-608F-D4BF-E9B9-36976F44FFEF}"/>
          </ac:spMkLst>
        </pc:spChg>
        <pc:spChg chg="add">
          <ac:chgData name="GABRIEL AUGUSTO SCHIOCHET" userId="6530e440-4854-4609-83f7-0f253be3eb0a" providerId="ADAL" clId="{A3F4C746-411D-44BC-986C-04DBF98D3617}" dt="2026-09-17T21:02:56.304" v="1122" actId="22"/>
          <ac:spMkLst>
            <pc:docMk/>
            <pc:sldMk cId="773125696" sldId="607"/>
            <ac:spMk id="29" creationId="{C56D186F-A4ED-4C55-F36A-A68519BC3DDE}"/>
          </ac:spMkLst>
        </pc:spChg>
      </pc:sldChg>
      <pc:sldChg chg="addSp add mod modNotesTx">
        <pc:chgData name="GABRIEL AUGUSTO SCHIOCHET" userId="6530e440-4854-4609-83f7-0f253be3eb0a" providerId="ADAL" clId="{A3F4C746-411D-44BC-986C-04DBF98D3617}" dt="2026-09-18T18:52:22.556" v="4025" actId="20577"/>
        <pc:sldMkLst>
          <pc:docMk/>
          <pc:sldMk cId="3496728253" sldId="608"/>
        </pc:sldMkLst>
        <pc:spChg chg="add">
          <ac:chgData name="GABRIEL AUGUSTO SCHIOCHET" userId="6530e440-4854-4609-83f7-0f253be3eb0a" providerId="ADAL" clId="{A3F4C746-411D-44BC-986C-04DBF98D3617}" dt="2026-09-17T21:08:37.064" v="1444" actId="22"/>
          <ac:spMkLst>
            <pc:docMk/>
            <pc:sldMk cId="3496728253" sldId="608"/>
            <ac:spMk id="3" creationId="{FA3B1E38-BBB9-8D1C-CE44-E80D43F14AED}"/>
          </ac:spMkLst>
        </pc:spChg>
        <pc:picChg chg="add">
          <ac:chgData name="GABRIEL AUGUSTO SCHIOCHET" userId="6530e440-4854-4609-83f7-0f253be3eb0a" providerId="ADAL" clId="{A3F4C746-411D-44BC-986C-04DBF98D3617}" dt="2026-09-17T21:08:37.064" v="1444" actId="22"/>
          <ac:picMkLst>
            <pc:docMk/>
            <pc:sldMk cId="3496728253" sldId="608"/>
            <ac:picMk id="5" creationId="{328908E0-2BA1-1383-0DCB-477121958B57}"/>
          </ac:picMkLst>
        </pc:picChg>
      </pc:sldChg>
      <pc:sldChg chg="add del">
        <pc:chgData name="GABRIEL AUGUSTO SCHIOCHET" userId="6530e440-4854-4609-83f7-0f253be3eb0a" providerId="ADAL" clId="{A3F4C746-411D-44BC-986C-04DBF98D3617}" dt="2026-09-17T21:08:57.217" v="1447" actId="47"/>
        <pc:sldMkLst>
          <pc:docMk/>
          <pc:sldMk cId="3380711207" sldId="609"/>
        </pc:sldMkLst>
      </pc:sldChg>
      <pc:sldChg chg="addSp add mod modNotesTx">
        <pc:chgData name="GABRIEL AUGUSTO SCHIOCHET" userId="6530e440-4854-4609-83f7-0f253be3eb0a" providerId="ADAL" clId="{A3F4C746-411D-44BC-986C-04DBF98D3617}" dt="2026-09-18T17:38:03.428" v="3346" actId="20577"/>
        <pc:sldMkLst>
          <pc:docMk/>
          <pc:sldMk cId="1374885035" sldId="610"/>
        </pc:sldMkLst>
        <pc:spChg chg="add">
          <ac:chgData name="GABRIEL AUGUSTO SCHIOCHET" userId="6530e440-4854-4609-83f7-0f253be3eb0a" providerId="ADAL" clId="{A3F4C746-411D-44BC-986C-04DBF98D3617}" dt="2026-09-17T21:09:41.845" v="1454" actId="22"/>
          <ac:spMkLst>
            <pc:docMk/>
            <pc:sldMk cId="1374885035" sldId="610"/>
            <ac:spMk id="3" creationId="{B72A5056-9418-20C1-915E-6BE9FB41D183}"/>
          </ac:spMkLst>
        </pc:spChg>
        <pc:picChg chg="add">
          <ac:chgData name="GABRIEL AUGUSTO SCHIOCHET" userId="6530e440-4854-4609-83f7-0f253be3eb0a" providerId="ADAL" clId="{A3F4C746-411D-44BC-986C-04DBF98D3617}" dt="2026-09-17T21:09:41.845" v="1454" actId="22"/>
          <ac:picMkLst>
            <pc:docMk/>
            <pc:sldMk cId="1374885035" sldId="610"/>
            <ac:picMk id="5" creationId="{79A08A73-B610-6FE9-F1D1-DA0EF1E0D07B}"/>
          </ac:picMkLst>
        </pc:picChg>
      </pc:sldChg>
      <pc:sldChg chg="addSp add del mod modNotesTx">
        <pc:chgData name="GABRIEL AUGUSTO SCHIOCHET" userId="6530e440-4854-4609-83f7-0f253be3eb0a" providerId="ADAL" clId="{A3F4C746-411D-44BC-986C-04DBF98D3617}" dt="2026-09-18T18:58:44.150" v="4094" actId="47"/>
        <pc:sldMkLst>
          <pc:docMk/>
          <pc:sldMk cId="1225259867" sldId="611"/>
        </pc:sldMkLst>
        <pc:spChg chg="add">
          <ac:chgData name="GABRIEL AUGUSTO SCHIOCHET" userId="6530e440-4854-4609-83f7-0f253be3eb0a" providerId="ADAL" clId="{A3F4C746-411D-44BC-986C-04DBF98D3617}" dt="2026-09-17T21:10:20.667" v="1455" actId="22"/>
          <ac:spMkLst>
            <pc:docMk/>
            <pc:sldMk cId="1225259867" sldId="611"/>
            <ac:spMk id="3" creationId="{5560BB9D-7975-604E-7251-469A4B74F22F}"/>
          </ac:spMkLst>
        </pc:spChg>
        <pc:picChg chg="add">
          <ac:chgData name="GABRIEL AUGUSTO SCHIOCHET" userId="6530e440-4854-4609-83f7-0f253be3eb0a" providerId="ADAL" clId="{A3F4C746-411D-44BC-986C-04DBF98D3617}" dt="2026-09-17T21:10:20.667" v="1455" actId="22"/>
          <ac:picMkLst>
            <pc:docMk/>
            <pc:sldMk cId="1225259867" sldId="611"/>
            <ac:picMk id="5" creationId="{D8F0C5B2-8964-1355-A7B3-6E54CB3C0AB4}"/>
          </ac:picMkLst>
        </pc:picChg>
      </pc:sldChg>
      <pc:sldChg chg="addSp add del mod">
        <pc:chgData name="GABRIEL AUGUSTO SCHIOCHET" userId="6530e440-4854-4609-83f7-0f253be3eb0a" providerId="ADAL" clId="{A3F4C746-411D-44BC-986C-04DBF98D3617}" dt="2026-09-18T17:29:12.765" v="3198" actId="47"/>
        <pc:sldMkLst>
          <pc:docMk/>
          <pc:sldMk cId="331648826" sldId="612"/>
        </pc:sldMkLst>
        <pc:spChg chg="add">
          <ac:chgData name="GABRIEL AUGUSTO SCHIOCHET" userId="6530e440-4854-4609-83f7-0f253be3eb0a" providerId="ADAL" clId="{A3F4C746-411D-44BC-986C-04DBF98D3617}" dt="2026-09-17T21:10:31.278" v="1456" actId="22"/>
          <ac:spMkLst>
            <pc:docMk/>
            <pc:sldMk cId="331648826" sldId="612"/>
            <ac:spMk id="3" creationId="{A0998116-A91F-7AF8-D723-48C8B17EE4C0}"/>
          </ac:spMkLst>
        </pc:spChg>
        <pc:picChg chg="add">
          <ac:chgData name="GABRIEL AUGUSTO SCHIOCHET" userId="6530e440-4854-4609-83f7-0f253be3eb0a" providerId="ADAL" clId="{A3F4C746-411D-44BC-986C-04DBF98D3617}" dt="2026-09-17T21:10:31.278" v="1456" actId="22"/>
          <ac:picMkLst>
            <pc:docMk/>
            <pc:sldMk cId="331648826" sldId="612"/>
            <ac:picMk id="5" creationId="{ADDF810F-6F7F-4882-269A-C56E2687D2D6}"/>
          </ac:picMkLst>
        </pc:picChg>
      </pc:sldChg>
      <pc:sldChg chg="addSp add del mod">
        <pc:chgData name="GABRIEL AUGUSTO SCHIOCHET" userId="6530e440-4854-4609-83f7-0f253be3eb0a" providerId="ADAL" clId="{A3F4C746-411D-44BC-986C-04DBF98D3617}" dt="2026-09-18T17:29:16.291" v="3199" actId="47"/>
        <pc:sldMkLst>
          <pc:docMk/>
          <pc:sldMk cId="1647967997" sldId="613"/>
        </pc:sldMkLst>
        <pc:spChg chg="add">
          <ac:chgData name="GABRIEL AUGUSTO SCHIOCHET" userId="6530e440-4854-4609-83f7-0f253be3eb0a" providerId="ADAL" clId="{A3F4C746-411D-44BC-986C-04DBF98D3617}" dt="2026-09-17T21:10:43.718" v="1457" actId="22"/>
          <ac:spMkLst>
            <pc:docMk/>
            <pc:sldMk cId="1647967997" sldId="613"/>
            <ac:spMk id="3" creationId="{E19964C4-5B70-4D35-116D-60A983B4266D}"/>
          </ac:spMkLst>
        </pc:spChg>
        <pc:picChg chg="add">
          <ac:chgData name="GABRIEL AUGUSTO SCHIOCHET" userId="6530e440-4854-4609-83f7-0f253be3eb0a" providerId="ADAL" clId="{A3F4C746-411D-44BC-986C-04DBF98D3617}" dt="2026-09-17T21:10:43.718" v="1457" actId="22"/>
          <ac:picMkLst>
            <pc:docMk/>
            <pc:sldMk cId="1647967997" sldId="613"/>
            <ac:picMk id="5" creationId="{E22A0027-D2A4-5377-E539-C9DE773899C8}"/>
          </ac:picMkLst>
        </pc:picChg>
      </pc:sldChg>
      <pc:sldChg chg="addSp delSp modSp add del mod">
        <pc:chgData name="GABRIEL AUGUSTO SCHIOCHET" userId="6530e440-4854-4609-83f7-0f253be3eb0a" providerId="ADAL" clId="{A3F4C746-411D-44BC-986C-04DBF98D3617}" dt="2026-09-18T17:30:16.785" v="3218" actId="47"/>
        <pc:sldMkLst>
          <pc:docMk/>
          <pc:sldMk cId="2292509299" sldId="614"/>
        </pc:sldMkLst>
        <pc:spChg chg="add mod">
          <ac:chgData name="GABRIEL AUGUSTO SCHIOCHET" userId="6530e440-4854-4609-83f7-0f253be3eb0a" providerId="ADAL" clId="{A3F4C746-411D-44BC-986C-04DBF98D3617}" dt="2026-09-17T21:11:40.043" v="1461" actId="255"/>
          <ac:spMkLst>
            <pc:docMk/>
            <pc:sldMk cId="2292509299" sldId="614"/>
            <ac:spMk id="3" creationId="{99C4054F-6B5F-5C2C-6FAC-1A3809086BD1}"/>
          </ac:spMkLst>
        </pc:spChg>
        <pc:spChg chg="add mod">
          <ac:chgData name="GABRIEL AUGUSTO SCHIOCHET" userId="6530e440-4854-4609-83f7-0f253be3eb0a" providerId="ADAL" clId="{A3F4C746-411D-44BC-986C-04DBF98D3617}" dt="2026-09-17T21:11:57.802" v="1517" actId="1036"/>
          <ac:spMkLst>
            <pc:docMk/>
            <pc:sldMk cId="2292509299" sldId="614"/>
            <ac:spMk id="5" creationId="{6C5A3A4D-2E2A-CDE4-0782-3CC0BBC7D81C}"/>
          </ac:spMkLst>
        </pc:spChg>
        <pc:spChg chg="add del mod">
          <ac:chgData name="GABRIEL AUGUSTO SCHIOCHET" userId="6530e440-4854-4609-83f7-0f253be3eb0a" providerId="ADAL" clId="{A3F4C746-411D-44BC-986C-04DBF98D3617}" dt="2026-09-18T17:30:12.563" v="3217" actId="1076"/>
          <ac:spMkLst>
            <pc:docMk/>
            <pc:sldMk cId="2292509299" sldId="614"/>
            <ac:spMk id="8" creationId="{9470954E-A18D-A258-5CF7-47F7E1FD6224}"/>
          </ac:spMkLst>
        </pc:spChg>
        <pc:spChg chg="add mod">
          <ac:chgData name="GABRIEL AUGUSTO SCHIOCHET" userId="6530e440-4854-4609-83f7-0f253be3eb0a" providerId="ADAL" clId="{A3F4C746-411D-44BC-986C-04DBF98D3617}" dt="2026-09-18T17:29:33.390" v="3202" actId="20577"/>
          <ac:spMkLst>
            <pc:docMk/>
            <pc:sldMk cId="2292509299" sldId="614"/>
            <ac:spMk id="12" creationId="{E3FE09BA-D4D6-9283-2B2A-C77B34B655D7}"/>
          </ac:spMkLst>
        </pc:spChg>
        <pc:picChg chg="mod">
          <ac:chgData name="GABRIEL AUGUSTO SCHIOCHET" userId="6530e440-4854-4609-83f7-0f253be3eb0a" providerId="ADAL" clId="{A3F4C746-411D-44BC-986C-04DBF98D3617}" dt="2026-09-17T21:16:32.613" v="1622" actId="1076"/>
          <ac:picMkLst>
            <pc:docMk/>
            <pc:sldMk cId="2292509299" sldId="614"/>
            <ac:picMk id="11" creationId="{063E5D44-E272-C83D-0FD8-D68ECF5AC1CA}"/>
          </ac:picMkLst>
        </pc:picChg>
      </pc:sldChg>
      <pc:sldChg chg="addSp modSp add mod modNotesTx">
        <pc:chgData name="GABRIEL AUGUSTO SCHIOCHET" userId="6530e440-4854-4609-83f7-0f253be3eb0a" providerId="ADAL" clId="{A3F4C746-411D-44BC-986C-04DBF98D3617}" dt="2026-09-18T17:39:24.470" v="3502" actId="20577"/>
        <pc:sldMkLst>
          <pc:docMk/>
          <pc:sldMk cId="3850761709" sldId="615"/>
        </pc:sldMkLst>
        <pc:spChg chg="add">
          <ac:chgData name="GABRIEL AUGUSTO SCHIOCHET" userId="6530e440-4854-4609-83f7-0f253be3eb0a" providerId="ADAL" clId="{A3F4C746-411D-44BC-986C-04DBF98D3617}" dt="2026-09-17T21:35:38.176" v="1992" actId="22"/>
          <ac:spMkLst>
            <pc:docMk/>
            <pc:sldMk cId="3850761709" sldId="615"/>
            <ac:spMk id="3" creationId="{8B9F2EAC-1DE9-F067-03F6-14991B0F74D4}"/>
          </ac:spMkLst>
        </pc:spChg>
        <pc:spChg chg="add mod">
          <ac:chgData name="GABRIEL AUGUSTO SCHIOCHET" userId="6530e440-4854-4609-83f7-0f253be3eb0a" providerId="ADAL" clId="{A3F4C746-411D-44BC-986C-04DBF98D3617}" dt="2026-09-17T21:36:49.493" v="2009" actId="123"/>
          <ac:spMkLst>
            <pc:docMk/>
            <pc:sldMk cId="3850761709" sldId="615"/>
            <ac:spMk id="8" creationId="{52A75368-29BF-DEE2-C40C-6FAE1E789975}"/>
          </ac:spMkLst>
        </pc:spChg>
        <pc:spChg chg="add mod">
          <ac:chgData name="GABRIEL AUGUSTO SCHIOCHET" userId="6530e440-4854-4609-83f7-0f253be3eb0a" providerId="ADAL" clId="{A3F4C746-411D-44BC-986C-04DBF98D3617}" dt="2026-09-18T17:30:55.407" v="3231" actId="20577"/>
          <ac:spMkLst>
            <pc:docMk/>
            <pc:sldMk cId="3850761709" sldId="615"/>
            <ac:spMk id="12" creationId="{0A7D0C5B-0093-51A2-5E9E-EE4F14BF59C7}"/>
          </ac:spMkLst>
        </pc:spChg>
        <pc:picChg chg="add">
          <ac:chgData name="GABRIEL AUGUSTO SCHIOCHET" userId="6530e440-4854-4609-83f7-0f253be3eb0a" providerId="ADAL" clId="{A3F4C746-411D-44BC-986C-04DBF98D3617}" dt="2026-09-17T21:35:38.176" v="1992" actId="22"/>
          <ac:picMkLst>
            <pc:docMk/>
            <pc:sldMk cId="3850761709" sldId="615"/>
            <ac:picMk id="5" creationId="{E406EC0A-3EF4-BD77-E1EB-9EF78B49F7CA}"/>
          </ac:picMkLst>
        </pc:picChg>
      </pc:sldChg>
      <pc:sldChg chg="add del ord">
        <pc:chgData name="GABRIEL AUGUSTO SCHIOCHET" userId="6530e440-4854-4609-83f7-0f253be3eb0a" providerId="ADAL" clId="{A3F4C746-411D-44BC-986C-04DBF98D3617}" dt="2026-09-18T16:35:08.078" v="2193" actId="47"/>
        <pc:sldMkLst>
          <pc:docMk/>
          <pc:sldMk cId="3316418164" sldId="616"/>
        </pc:sldMkLst>
      </pc:sldChg>
      <pc:sldChg chg="add del">
        <pc:chgData name="GABRIEL AUGUSTO SCHIOCHET" userId="6530e440-4854-4609-83f7-0f253be3eb0a" providerId="ADAL" clId="{A3F4C746-411D-44BC-986C-04DBF98D3617}" dt="2026-09-18T16:33:29.073" v="2156" actId="47"/>
        <pc:sldMkLst>
          <pc:docMk/>
          <pc:sldMk cId="3699797147" sldId="617"/>
        </pc:sldMkLst>
      </pc:sldChg>
      <pc:sldChg chg="add del">
        <pc:chgData name="GABRIEL AUGUSTO SCHIOCHET" userId="6530e440-4854-4609-83f7-0f253be3eb0a" providerId="ADAL" clId="{A3F4C746-411D-44BC-986C-04DBF98D3617}" dt="2026-09-18T16:33:32.299" v="2157" actId="47"/>
        <pc:sldMkLst>
          <pc:docMk/>
          <pc:sldMk cId="1552085644" sldId="618"/>
        </pc:sldMkLst>
      </pc:sldChg>
      <pc:sldChg chg="add del">
        <pc:chgData name="GABRIEL AUGUSTO SCHIOCHET" userId="6530e440-4854-4609-83f7-0f253be3eb0a" providerId="ADAL" clId="{A3F4C746-411D-44BC-986C-04DBF98D3617}" dt="2026-09-18T16:33:32.299" v="2157" actId="47"/>
        <pc:sldMkLst>
          <pc:docMk/>
          <pc:sldMk cId="2014613937" sldId="619"/>
        </pc:sldMkLst>
      </pc:sldChg>
      <pc:sldChg chg="add del">
        <pc:chgData name="GABRIEL AUGUSTO SCHIOCHET" userId="6530e440-4854-4609-83f7-0f253be3eb0a" providerId="ADAL" clId="{A3F4C746-411D-44BC-986C-04DBF98D3617}" dt="2026-09-18T16:33:32.299" v="2157" actId="47"/>
        <pc:sldMkLst>
          <pc:docMk/>
          <pc:sldMk cId="1267488669" sldId="620"/>
        </pc:sldMkLst>
      </pc:sldChg>
      <pc:sldChg chg="add del">
        <pc:chgData name="GABRIEL AUGUSTO SCHIOCHET" userId="6530e440-4854-4609-83f7-0f253be3eb0a" providerId="ADAL" clId="{A3F4C746-411D-44BC-986C-04DBF98D3617}" dt="2026-09-18T16:33:32.299" v="2157" actId="47"/>
        <pc:sldMkLst>
          <pc:docMk/>
          <pc:sldMk cId="1974012466" sldId="621"/>
        </pc:sldMkLst>
      </pc:sldChg>
      <pc:sldChg chg="add del">
        <pc:chgData name="GABRIEL AUGUSTO SCHIOCHET" userId="6530e440-4854-4609-83f7-0f253be3eb0a" providerId="ADAL" clId="{A3F4C746-411D-44BC-986C-04DBF98D3617}" dt="2026-09-18T16:33:32.299" v="2157" actId="47"/>
        <pc:sldMkLst>
          <pc:docMk/>
          <pc:sldMk cId="2920817807" sldId="622"/>
        </pc:sldMkLst>
      </pc:sldChg>
      <pc:sldChg chg="add del">
        <pc:chgData name="GABRIEL AUGUSTO SCHIOCHET" userId="6530e440-4854-4609-83f7-0f253be3eb0a" providerId="ADAL" clId="{A3F4C746-411D-44BC-986C-04DBF98D3617}" dt="2026-09-18T16:33:32.299" v="2157" actId="47"/>
        <pc:sldMkLst>
          <pc:docMk/>
          <pc:sldMk cId="3183754309" sldId="623"/>
        </pc:sldMkLst>
      </pc:sldChg>
      <pc:sldChg chg="add del">
        <pc:chgData name="GABRIEL AUGUSTO SCHIOCHET" userId="6530e440-4854-4609-83f7-0f253be3eb0a" providerId="ADAL" clId="{A3F4C746-411D-44BC-986C-04DBF98D3617}" dt="2026-09-18T16:47:11.972" v="2374" actId="47"/>
        <pc:sldMkLst>
          <pc:docMk/>
          <pc:sldMk cId="1189697321" sldId="624"/>
        </pc:sldMkLst>
      </pc:sldChg>
      <pc:sldChg chg="add del">
        <pc:chgData name="GABRIEL AUGUSTO SCHIOCHET" userId="6530e440-4854-4609-83f7-0f253be3eb0a" providerId="ADAL" clId="{A3F4C746-411D-44BC-986C-04DBF98D3617}" dt="2026-09-18T16:47:12.576" v="2375" actId="47"/>
        <pc:sldMkLst>
          <pc:docMk/>
          <pc:sldMk cId="3525950354" sldId="625"/>
        </pc:sldMkLst>
      </pc:sldChg>
      <pc:sldChg chg="add del">
        <pc:chgData name="GABRIEL AUGUSTO SCHIOCHET" userId="6530e440-4854-4609-83f7-0f253be3eb0a" providerId="ADAL" clId="{A3F4C746-411D-44BC-986C-04DBF98D3617}" dt="2026-09-18T16:47:13.858" v="2376" actId="47"/>
        <pc:sldMkLst>
          <pc:docMk/>
          <pc:sldMk cId="923069003" sldId="626"/>
        </pc:sldMkLst>
      </pc:sldChg>
      <pc:sldChg chg="add del">
        <pc:chgData name="GABRIEL AUGUSTO SCHIOCHET" userId="6530e440-4854-4609-83f7-0f253be3eb0a" providerId="ADAL" clId="{A3F4C746-411D-44BC-986C-04DBF98D3617}" dt="2026-09-18T16:47:14.385" v="2377" actId="47"/>
        <pc:sldMkLst>
          <pc:docMk/>
          <pc:sldMk cId="662259819" sldId="627"/>
        </pc:sldMkLst>
      </pc:sldChg>
      <pc:sldChg chg="add del">
        <pc:chgData name="GABRIEL AUGUSTO SCHIOCHET" userId="6530e440-4854-4609-83f7-0f253be3eb0a" providerId="ADAL" clId="{A3F4C746-411D-44BC-986C-04DBF98D3617}" dt="2026-09-18T16:47:15.369" v="2378" actId="47"/>
        <pc:sldMkLst>
          <pc:docMk/>
          <pc:sldMk cId="2450597723" sldId="628"/>
        </pc:sldMkLst>
      </pc:sldChg>
      <pc:sldChg chg="add del">
        <pc:chgData name="GABRIEL AUGUSTO SCHIOCHET" userId="6530e440-4854-4609-83f7-0f253be3eb0a" providerId="ADAL" clId="{A3F4C746-411D-44BC-986C-04DBF98D3617}" dt="2026-09-18T16:47:15.921" v="2379" actId="47"/>
        <pc:sldMkLst>
          <pc:docMk/>
          <pc:sldMk cId="2054489139" sldId="629"/>
        </pc:sldMkLst>
      </pc:sldChg>
      <pc:sldChg chg="add del">
        <pc:chgData name="GABRIEL AUGUSTO SCHIOCHET" userId="6530e440-4854-4609-83f7-0f253be3eb0a" providerId="ADAL" clId="{A3F4C746-411D-44BC-986C-04DBF98D3617}" dt="2026-09-18T16:47:16.663" v="2380" actId="47"/>
        <pc:sldMkLst>
          <pc:docMk/>
          <pc:sldMk cId="927500226" sldId="630"/>
        </pc:sldMkLst>
      </pc:sldChg>
      <pc:sldChg chg="add del">
        <pc:chgData name="GABRIEL AUGUSTO SCHIOCHET" userId="6530e440-4854-4609-83f7-0f253be3eb0a" providerId="ADAL" clId="{A3F4C746-411D-44BC-986C-04DBF98D3617}" dt="2026-09-18T16:47:17.456" v="2381" actId="47"/>
        <pc:sldMkLst>
          <pc:docMk/>
          <pc:sldMk cId="2609057633" sldId="631"/>
        </pc:sldMkLst>
      </pc:sldChg>
      <pc:sldChg chg="add del">
        <pc:chgData name="GABRIEL AUGUSTO SCHIOCHET" userId="6530e440-4854-4609-83f7-0f253be3eb0a" providerId="ADAL" clId="{A3F4C746-411D-44BC-986C-04DBF98D3617}" dt="2026-09-18T16:47:17.990" v="2382" actId="47"/>
        <pc:sldMkLst>
          <pc:docMk/>
          <pc:sldMk cId="1125298253" sldId="632"/>
        </pc:sldMkLst>
      </pc:sldChg>
      <pc:sldChg chg="add del">
        <pc:chgData name="GABRIEL AUGUSTO SCHIOCHET" userId="6530e440-4854-4609-83f7-0f253be3eb0a" providerId="ADAL" clId="{A3F4C746-411D-44BC-986C-04DBF98D3617}" dt="2026-09-18T16:47:18.803" v="2383" actId="47"/>
        <pc:sldMkLst>
          <pc:docMk/>
          <pc:sldMk cId="2497248612" sldId="633"/>
        </pc:sldMkLst>
      </pc:sldChg>
      <pc:sldChg chg="add del">
        <pc:chgData name="GABRIEL AUGUSTO SCHIOCHET" userId="6530e440-4854-4609-83f7-0f253be3eb0a" providerId="ADAL" clId="{A3F4C746-411D-44BC-986C-04DBF98D3617}" dt="2026-09-18T16:47:19.319" v="2384" actId="47"/>
        <pc:sldMkLst>
          <pc:docMk/>
          <pc:sldMk cId="2765236766" sldId="634"/>
        </pc:sldMkLst>
      </pc:sldChg>
      <pc:sldChg chg="add del">
        <pc:chgData name="GABRIEL AUGUSTO SCHIOCHET" userId="6530e440-4854-4609-83f7-0f253be3eb0a" providerId="ADAL" clId="{A3F4C746-411D-44BC-986C-04DBF98D3617}" dt="2026-09-18T16:47:20.120" v="2385" actId="47"/>
        <pc:sldMkLst>
          <pc:docMk/>
          <pc:sldMk cId="3837866639" sldId="635"/>
        </pc:sldMkLst>
      </pc:sldChg>
      <pc:sldChg chg="add del">
        <pc:chgData name="GABRIEL AUGUSTO SCHIOCHET" userId="6530e440-4854-4609-83f7-0f253be3eb0a" providerId="ADAL" clId="{A3F4C746-411D-44BC-986C-04DBF98D3617}" dt="2026-09-18T16:47:20.638" v="2386" actId="47"/>
        <pc:sldMkLst>
          <pc:docMk/>
          <pc:sldMk cId="3178037067" sldId="636"/>
        </pc:sldMkLst>
      </pc:sldChg>
      <pc:sldChg chg="add del">
        <pc:chgData name="GABRIEL AUGUSTO SCHIOCHET" userId="6530e440-4854-4609-83f7-0f253be3eb0a" providerId="ADAL" clId="{A3F4C746-411D-44BC-986C-04DBF98D3617}" dt="2026-09-18T16:47:20.990" v="2387" actId="47"/>
        <pc:sldMkLst>
          <pc:docMk/>
          <pc:sldMk cId="2351761696" sldId="637"/>
        </pc:sldMkLst>
      </pc:sldChg>
      <pc:sldChg chg="add del">
        <pc:chgData name="GABRIEL AUGUSTO SCHIOCHET" userId="6530e440-4854-4609-83f7-0f253be3eb0a" providerId="ADAL" clId="{A3F4C746-411D-44BC-986C-04DBF98D3617}" dt="2026-09-18T16:47:22.516" v="2388" actId="47"/>
        <pc:sldMkLst>
          <pc:docMk/>
          <pc:sldMk cId="4255045671" sldId="638"/>
        </pc:sldMkLst>
      </pc:sldChg>
      <pc:sldChg chg="add del">
        <pc:chgData name="GABRIEL AUGUSTO SCHIOCHET" userId="6530e440-4854-4609-83f7-0f253be3eb0a" providerId="ADAL" clId="{A3F4C746-411D-44BC-986C-04DBF98D3617}" dt="2026-09-18T16:47:23.330" v="2389" actId="47"/>
        <pc:sldMkLst>
          <pc:docMk/>
          <pc:sldMk cId="3737581362" sldId="639"/>
        </pc:sldMkLst>
      </pc:sldChg>
      <pc:sldChg chg="addSp delSp modSp add mod ord">
        <pc:chgData name="GABRIEL AUGUSTO SCHIOCHET" userId="6530e440-4854-4609-83f7-0f253be3eb0a" providerId="ADAL" clId="{A3F4C746-411D-44BC-986C-04DBF98D3617}" dt="2026-09-17T21:27:53.978" v="1872" actId="20577"/>
        <pc:sldMkLst>
          <pc:docMk/>
          <pc:sldMk cId="2761590874" sldId="640"/>
        </pc:sldMkLst>
        <pc:spChg chg="mod">
          <ac:chgData name="GABRIEL AUGUSTO SCHIOCHET" userId="6530e440-4854-4609-83f7-0f253be3eb0a" providerId="ADAL" clId="{A3F4C746-411D-44BC-986C-04DBF98D3617}" dt="2026-09-17T21:27:53.978" v="1872" actId="20577"/>
          <ac:spMkLst>
            <pc:docMk/>
            <pc:sldMk cId="2761590874" sldId="640"/>
            <ac:spMk id="14" creationId="{81C688B6-9CC9-2332-15D9-FA231078DE91}"/>
          </ac:spMkLst>
        </pc:spChg>
        <pc:spChg chg="mod">
          <ac:chgData name="GABRIEL AUGUSTO SCHIOCHET" userId="6530e440-4854-4609-83f7-0f253be3eb0a" providerId="ADAL" clId="{A3F4C746-411D-44BC-986C-04DBF98D3617}" dt="2026-09-17T21:07:07.334" v="1443" actId="1038"/>
          <ac:spMkLst>
            <pc:docMk/>
            <pc:sldMk cId="2761590874" sldId="640"/>
            <ac:spMk id="16" creationId="{1BA3E2B0-C331-2DB1-05B8-A33E1D194DEE}"/>
          </ac:spMkLst>
        </pc:spChg>
        <pc:spChg chg="mod">
          <ac:chgData name="GABRIEL AUGUSTO SCHIOCHET" userId="6530e440-4854-4609-83f7-0f253be3eb0a" providerId="ADAL" clId="{A3F4C746-411D-44BC-986C-04DBF98D3617}" dt="2026-09-17T21:06:24.034" v="1254" actId="20577"/>
          <ac:spMkLst>
            <pc:docMk/>
            <pc:sldMk cId="2761590874" sldId="640"/>
            <ac:spMk id="17" creationId="{87782FB2-C829-6648-AE7F-3E378A0622AF}"/>
          </ac:spMkLst>
        </pc:spChg>
        <pc:picChg chg="add del mod modCrop">
          <ac:chgData name="GABRIEL AUGUSTO SCHIOCHET" userId="6530e440-4854-4609-83f7-0f253be3eb0a" providerId="ADAL" clId="{A3F4C746-411D-44BC-986C-04DBF98D3617}" dt="2026-09-17T21:26:00.123" v="1807" actId="478"/>
          <ac:picMkLst>
            <pc:docMk/>
            <pc:sldMk cId="2761590874" sldId="640"/>
            <ac:picMk id="3" creationId="{DB493789-69DE-C4D7-7EF3-DACCD3166D67}"/>
          </ac:picMkLst>
        </pc:picChg>
        <pc:picChg chg="add mod modCrop">
          <ac:chgData name="GABRIEL AUGUSTO SCHIOCHET" userId="6530e440-4854-4609-83f7-0f253be3eb0a" providerId="ADAL" clId="{A3F4C746-411D-44BC-986C-04DBF98D3617}" dt="2026-09-17T21:15:21.554" v="1600" actId="1037"/>
          <ac:picMkLst>
            <pc:docMk/>
            <pc:sldMk cId="2761590874" sldId="640"/>
            <ac:picMk id="5" creationId="{9BA2B45D-1BF1-2C22-F18D-49B6F3C91361}"/>
          </ac:picMkLst>
        </pc:picChg>
        <pc:picChg chg="add mod modCrop">
          <ac:chgData name="GABRIEL AUGUSTO SCHIOCHET" userId="6530e440-4854-4609-83f7-0f253be3eb0a" providerId="ADAL" clId="{A3F4C746-411D-44BC-986C-04DBF98D3617}" dt="2026-09-17T21:26:39.929" v="1815" actId="732"/>
          <ac:picMkLst>
            <pc:docMk/>
            <pc:sldMk cId="2761590874" sldId="640"/>
            <ac:picMk id="8" creationId="{69F1D5E8-D7A9-5EFF-D961-7D43AF533CF4}"/>
          </ac:picMkLst>
        </pc:picChg>
        <pc:picChg chg="mod">
          <ac:chgData name="GABRIEL AUGUSTO SCHIOCHET" userId="6530e440-4854-4609-83f7-0f253be3eb0a" providerId="ADAL" clId="{A3F4C746-411D-44BC-986C-04DBF98D3617}" dt="2026-09-17T21:06:52.840" v="1418" actId="1037"/>
          <ac:picMkLst>
            <pc:docMk/>
            <pc:sldMk cId="2761590874" sldId="640"/>
            <ac:picMk id="11" creationId="{11F11F25-4B08-69BB-C6F6-F19C3C6F8708}"/>
          </ac:picMkLst>
        </pc:picChg>
        <pc:picChg chg="del">
          <ac:chgData name="GABRIEL AUGUSTO SCHIOCHET" userId="6530e440-4854-4609-83f7-0f253be3eb0a" providerId="ADAL" clId="{A3F4C746-411D-44BC-986C-04DBF98D3617}" dt="2026-09-17T21:05:11.194" v="1137" actId="478"/>
          <ac:picMkLst>
            <pc:docMk/>
            <pc:sldMk cId="2761590874" sldId="640"/>
            <ac:picMk id="15" creationId="{FE9D692C-3B7C-B4A9-C761-24ED79898AFE}"/>
          </ac:picMkLst>
        </pc:picChg>
      </pc:sldChg>
      <pc:sldChg chg="addSp delSp add del mod">
        <pc:chgData name="GABRIEL AUGUSTO SCHIOCHET" userId="6530e440-4854-4609-83f7-0f253be3eb0a" providerId="ADAL" clId="{A3F4C746-411D-44BC-986C-04DBF98D3617}" dt="2026-09-17T21:16:45.194" v="1625" actId="47"/>
        <pc:sldMkLst>
          <pc:docMk/>
          <pc:sldMk cId="1391307390" sldId="641"/>
        </pc:sldMkLst>
        <pc:picChg chg="del">
          <ac:chgData name="GABRIEL AUGUSTO SCHIOCHET" userId="6530e440-4854-4609-83f7-0f253be3eb0a" providerId="ADAL" clId="{A3F4C746-411D-44BC-986C-04DBF98D3617}" dt="2026-09-17T21:16:27.846" v="1619" actId="478"/>
          <ac:picMkLst>
            <pc:docMk/>
            <pc:sldMk cId="1391307390" sldId="641"/>
            <ac:picMk id="3" creationId="{6877C0D6-A65B-84F8-F221-BC34066D40B4}"/>
          </ac:picMkLst>
        </pc:picChg>
        <pc:picChg chg="add">
          <ac:chgData name="GABRIEL AUGUSTO SCHIOCHET" userId="6530e440-4854-4609-83f7-0f253be3eb0a" providerId="ADAL" clId="{A3F4C746-411D-44BC-986C-04DBF98D3617}" dt="2026-09-17T21:16:34.769" v="1623" actId="22"/>
          <ac:picMkLst>
            <pc:docMk/>
            <pc:sldMk cId="1391307390" sldId="641"/>
            <ac:picMk id="4" creationId="{CA0316CB-B187-F609-A53E-76E5A0AD0AC2}"/>
          </ac:picMkLst>
        </pc:picChg>
        <pc:picChg chg="del">
          <ac:chgData name="GABRIEL AUGUSTO SCHIOCHET" userId="6530e440-4854-4609-83f7-0f253be3eb0a" providerId="ADAL" clId="{A3F4C746-411D-44BC-986C-04DBF98D3617}" dt="2026-09-17T21:16:40.436" v="1624" actId="478"/>
          <ac:picMkLst>
            <pc:docMk/>
            <pc:sldMk cId="1391307390" sldId="641"/>
            <ac:picMk id="5" creationId="{F0618C45-AF91-533D-5014-F11A2A8F25A2}"/>
          </ac:picMkLst>
        </pc:picChg>
        <pc:picChg chg="del">
          <ac:chgData name="GABRIEL AUGUSTO SCHIOCHET" userId="6530e440-4854-4609-83f7-0f253be3eb0a" providerId="ADAL" clId="{A3F4C746-411D-44BC-986C-04DBF98D3617}" dt="2026-09-17T21:16:29.308" v="1620" actId="478"/>
          <ac:picMkLst>
            <pc:docMk/>
            <pc:sldMk cId="1391307390" sldId="641"/>
            <ac:picMk id="11" creationId="{A8EC3198-B4FB-767F-847D-B6D683D3C158}"/>
          </ac:picMkLst>
        </pc:picChg>
      </pc:sldChg>
      <pc:sldChg chg="addSp delSp modSp add mod modNotesTx">
        <pc:chgData name="GABRIEL AUGUSTO SCHIOCHET" userId="6530e440-4854-4609-83f7-0f253be3eb0a" providerId="ADAL" clId="{A3F4C746-411D-44BC-986C-04DBF98D3617}" dt="2026-09-18T17:39:10.121" v="3465" actId="20577"/>
        <pc:sldMkLst>
          <pc:docMk/>
          <pc:sldMk cId="3402657371" sldId="641"/>
        </pc:sldMkLst>
        <pc:spChg chg="mod">
          <ac:chgData name="GABRIEL AUGUSTO SCHIOCHET" userId="6530e440-4854-4609-83f7-0f253be3eb0a" providerId="ADAL" clId="{A3F4C746-411D-44BC-986C-04DBF98D3617}" dt="2026-09-17T21:28:24.923" v="1913" actId="14100"/>
          <ac:spMkLst>
            <pc:docMk/>
            <pc:sldMk cId="3402657371" sldId="641"/>
            <ac:spMk id="14" creationId="{CEDDD750-CB70-DF99-BEA8-C2A2B0786CD5}"/>
          </ac:spMkLst>
        </pc:spChg>
        <pc:spChg chg="mod">
          <ac:chgData name="GABRIEL AUGUSTO SCHIOCHET" userId="6530e440-4854-4609-83f7-0f253be3eb0a" providerId="ADAL" clId="{A3F4C746-411D-44BC-986C-04DBF98D3617}" dt="2026-09-17T21:16:58.331" v="1628" actId="20577"/>
          <ac:spMkLst>
            <pc:docMk/>
            <pc:sldMk cId="3402657371" sldId="641"/>
            <ac:spMk id="17" creationId="{A9F7013A-EA00-B595-1DD5-7AA5D418BEBF}"/>
          </ac:spMkLst>
        </pc:spChg>
        <pc:picChg chg="add mod">
          <ac:chgData name="GABRIEL AUGUSTO SCHIOCHET" userId="6530e440-4854-4609-83f7-0f253be3eb0a" providerId="ADAL" clId="{A3F4C746-411D-44BC-986C-04DBF98D3617}" dt="2026-09-17T21:29:18.159" v="1920" actId="1038"/>
          <ac:picMkLst>
            <pc:docMk/>
            <pc:sldMk cId="3402657371" sldId="641"/>
            <ac:picMk id="3" creationId="{2DFC5517-DFC5-89BD-F7DC-EEF8DB947F2D}"/>
          </ac:picMkLst>
        </pc:picChg>
        <pc:picChg chg="del">
          <ac:chgData name="GABRIEL AUGUSTO SCHIOCHET" userId="6530e440-4854-4609-83f7-0f253be3eb0a" providerId="ADAL" clId="{A3F4C746-411D-44BC-986C-04DBF98D3617}" dt="2026-09-17T21:22:14.381" v="1777" actId="478"/>
          <ac:picMkLst>
            <pc:docMk/>
            <pc:sldMk cId="3402657371" sldId="641"/>
            <ac:picMk id="15" creationId="{F45E2A94-6CEC-495F-56D1-9E47316FFB82}"/>
          </ac:picMkLst>
        </pc:picChg>
      </pc:sldChg>
      <pc:sldChg chg="addSp delSp modSp add mod ord modNotesTx">
        <pc:chgData name="GABRIEL AUGUSTO SCHIOCHET" userId="6530e440-4854-4609-83f7-0f253be3eb0a" providerId="ADAL" clId="{A3F4C746-411D-44BC-986C-04DBF98D3617}" dt="2026-09-18T17:38:32.135" v="3400" actId="20577"/>
        <pc:sldMkLst>
          <pc:docMk/>
          <pc:sldMk cId="437204263" sldId="642"/>
        </pc:sldMkLst>
        <pc:spChg chg="mod">
          <ac:chgData name="GABRIEL AUGUSTO SCHIOCHET" userId="6530e440-4854-4609-83f7-0f253be3eb0a" providerId="ADAL" clId="{A3F4C746-411D-44BC-986C-04DBF98D3617}" dt="2026-09-17T21:32:17.877" v="1991" actId="20577"/>
          <ac:spMkLst>
            <pc:docMk/>
            <pc:sldMk cId="437204263" sldId="642"/>
            <ac:spMk id="3" creationId="{1A9F66E3-6731-ED03-14DA-31CC71D8B08F}"/>
          </ac:spMkLst>
        </pc:spChg>
        <pc:picChg chg="add mod">
          <ac:chgData name="GABRIEL AUGUSTO SCHIOCHET" userId="6530e440-4854-4609-83f7-0f253be3eb0a" providerId="ADAL" clId="{A3F4C746-411D-44BC-986C-04DBF98D3617}" dt="2026-09-17T21:30:47.886" v="1960" actId="1076"/>
          <ac:picMkLst>
            <pc:docMk/>
            <pc:sldMk cId="437204263" sldId="642"/>
            <ac:picMk id="2" creationId="{88FF3D96-22C0-E4D1-25FF-E10D3ACFC17C}"/>
          </ac:picMkLst>
        </pc:picChg>
        <pc:picChg chg="del">
          <ac:chgData name="GABRIEL AUGUSTO SCHIOCHET" userId="6530e440-4854-4609-83f7-0f253be3eb0a" providerId="ADAL" clId="{A3F4C746-411D-44BC-986C-04DBF98D3617}" dt="2026-09-17T21:30:06.634" v="1953" actId="478"/>
          <ac:picMkLst>
            <pc:docMk/>
            <pc:sldMk cId="437204263" sldId="642"/>
            <ac:picMk id="5" creationId="{8D956957-ED85-D8C3-373E-C5BC8859E0DF}"/>
          </ac:picMkLst>
        </pc:picChg>
        <pc:picChg chg="add mod">
          <ac:chgData name="GABRIEL AUGUSTO SCHIOCHET" userId="6530e440-4854-4609-83f7-0f253be3eb0a" providerId="ADAL" clId="{A3F4C746-411D-44BC-986C-04DBF98D3617}" dt="2026-09-17T21:31:59.505" v="1971" actId="1035"/>
          <ac:picMkLst>
            <pc:docMk/>
            <pc:sldMk cId="437204263" sldId="642"/>
            <ac:picMk id="6" creationId="{33311717-C143-C90A-BC7E-53729334ECFC}"/>
          </ac:picMkLst>
        </pc:picChg>
      </pc:sldChg>
      <pc:sldChg chg="add del">
        <pc:chgData name="GABRIEL AUGUSTO SCHIOCHET" userId="6530e440-4854-4609-83f7-0f253be3eb0a" providerId="ADAL" clId="{A3F4C746-411D-44BC-986C-04DBF98D3617}" dt="2026-09-17T21:29:41.297" v="1922" actId="47"/>
        <pc:sldMkLst>
          <pc:docMk/>
          <pc:sldMk cId="1616907568" sldId="642"/>
        </pc:sldMkLst>
      </pc:sldChg>
      <pc:sldChg chg="modSp add mod ord modNotesTx">
        <pc:chgData name="GABRIEL AUGUSTO SCHIOCHET" userId="6530e440-4854-4609-83f7-0f253be3eb0a" providerId="ADAL" clId="{A3F4C746-411D-44BC-986C-04DBF98D3617}" dt="2026-09-18T18:54:34.411" v="4044" actId="20577"/>
        <pc:sldMkLst>
          <pc:docMk/>
          <pc:sldMk cId="3138210578" sldId="643"/>
        </pc:sldMkLst>
        <pc:spChg chg="mod">
          <ac:chgData name="GABRIEL AUGUSTO SCHIOCHET" userId="6530e440-4854-4609-83f7-0f253be3eb0a" providerId="ADAL" clId="{A3F4C746-411D-44BC-986C-04DBF98D3617}" dt="2026-09-18T16:34:20.510" v="2177" actId="1076"/>
          <ac:spMkLst>
            <pc:docMk/>
            <pc:sldMk cId="3138210578" sldId="643"/>
            <ac:spMk id="3" creationId="{ABFBC3D1-88EE-5CC5-8326-BD7402DC738E}"/>
          </ac:spMkLst>
        </pc:spChg>
        <pc:spChg chg="mod">
          <ac:chgData name="GABRIEL AUGUSTO SCHIOCHET" userId="6530e440-4854-4609-83f7-0f253be3eb0a" providerId="ADAL" clId="{A3F4C746-411D-44BC-986C-04DBF98D3617}" dt="2026-09-18T16:34:28.083" v="2184" actId="1037"/>
          <ac:spMkLst>
            <pc:docMk/>
            <pc:sldMk cId="3138210578" sldId="643"/>
            <ac:spMk id="5" creationId="{9F4BE163-A9F9-0078-25E8-72E48590FA1F}"/>
          </ac:spMkLst>
        </pc:spChg>
        <pc:spChg chg="mod">
          <ac:chgData name="GABRIEL AUGUSTO SCHIOCHET" userId="6530e440-4854-4609-83f7-0f253be3eb0a" providerId="ADAL" clId="{A3F4C746-411D-44BC-986C-04DBF98D3617}" dt="2026-09-18T16:34:31.467" v="2187" actId="1038"/>
          <ac:spMkLst>
            <pc:docMk/>
            <pc:sldMk cId="3138210578" sldId="643"/>
            <ac:spMk id="8" creationId="{79A10B56-435E-4CBC-556F-45D70EC254B4}"/>
          </ac:spMkLst>
        </pc:spChg>
        <pc:spChg chg="mod">
          <ac:chgData name="GABRIEL AUGUSTO SCHIOCHET" userId="6530e440-4854-4609-83f7-0f253be3eb0a" providerId="ADAL" clId="{A3F4C746-411D-44BC-986C-04DBF98D3617}" dt="2026-09-18T18:54:34.411" v="4044" actId="20577"/>
          <ac:spMkLst>
            <pc:docMk/>
            <pc:sldMk cId="3138210578" sldId="643"/>
            <ac:spMk id="12" creationId="{9ECC0DC6-C5F8-CC8C-76B8-F1AF7EC7226C}"/>
          </ac:spMkLst>
        </pc:spChg>
      </pc:sldChg>
      <pc:sldChg chg="modSp add del mod ord">
        <pc:chgData name="GABRIEL AUGUSTO SCHIOCHET" userId="6530e440-4854-4609-83f7-0f253be3eb0a" providerId="ADAL" clId="{A3F4C746-411D-44BC-986C-04DBF98D3617}" dt="2026-09-18T16:37:02.466" v="2205" actId="47"/>
        <pc:sldMkLst>
          <pc:docMk/>
          <pc:sldMk cId="2974739844" sldId="644"/>
        </pc:sldMkLst>
        <pc:spChg chg="mod">
          <ac:chgData name="GABRIEL AUGUSTO SCHIOCHET" userId="6530e440-4854-4609-83f7-0f253be3eb0a" providerId="ADAL" clId="{A3F4C746-411D-44BC-986C-04DBF98D3617}" dt="2026-09-18T16:36:19.408" v="2204" actId="20577"/>
          <ac:spMkLst>
            <pc:docMk/>
            <pc:sldMk cId="2974739844" sldId="644"/>
            <ac:spMk id="14" creationId="{B880D4D9-FE4F-23B4-2D71-17F22A7DA14F}"/>
          </ac:spMkLst>
        </pc:spChg>
        <pc:spChg chg="mod">
          <ac:chgData name="GABRIEL AUGUSTO SCHIOCHET" userId="6530e440-4854-4609-83f7-0f253be3eb0a" providerId="ADAL" clId="{A3F4C746-411D-44BC-986C-04DBF98D3617}" dt="2026-09-18T16:35:04.791" v="2192" actId="20577"/>
          <ac:spMkLst>
            <pc:docMk/>
            <pc:sldMk cId="2974739844" sldId="644"/>
            <ac:spMk id="17" creationId="{87C362B2-48B9-DF68-8D47-09649C48FCF5}"/>
          </ac:spMkLst>
        </pc:spChg>
      </pc:sldChg>
      <pc:sldChg chg="modSp add mod ord modNotesTx">
        <pc:chgData name="GABRIEL AUGUSTO SCHIOCHET" userId="6530e440-4854-4609-83f7-0f253be3eb0a" providerId="ADAL" clId="{A3F4C746-411D-44BC-986C-04DBF98D3617}" dt="2026-09-18T18:54:58.479" v="4052" actId="20577"/>
        <pc:sldMkLst>
          <pc:docMk/>
          <pc:sldMk cId="4135201162" sldId="644"/>
        </pc:sldMkLst>
        <pc:spChg chg="mod">
          <ac:chgData name="GABRIEL AUGUSTO SCHIOCHET" userId="6530e440-4854-4609-83f7-0f253be3eb0a" providerId="ADAL" clId="{A3F4C746-411D-44BC-986C-04DBF98D3617}" dt="2026-09-18T18:54:58.479" v="4052" actId="20577"/>
          <ac:spMkLst>
            <pc:docMk/>
            <pc:sldMk cId="4135201162" sldId="644"/>
            <ac:spMk id="3" creationId="{7FAA66E2-B247-0BD6-139C-F998674FC114}"/>
          </ac:spMkLst>
        </pc:spChg>
        <pc:spChg chg="mod">
          <ac:chgData name="GABRIEL AUGUSTO SCHIOCHET" userId="6530e440-4854-4609-83f7-0f253be3eb0a" providerId="ADAL" clId="{A3F4C746-411D-44BC-986C-04DBF98D3617}" dt="2026-09-18T16:50:39.512" v="2553" actId="1035"/>
          <ac:spMkLst>
            <pc:docMk/>
            <pc:sldMk cId="4135201162" sldId="644"/>
            <ac:spMk id="5" creationId="{5962F60C-AED2-FD21-2B9A-ABBBF9ECAEC8}"/>
          </ac:spMkLst>
        </pc:spChg>
        <pc:spChg chg="mod">
          <ac:chgData name="GABRIEL AUGUSTO SCHIOCHET" userId="6530e440-4854-4609-83f7-0f253be3eb0a" providerId="ADAL" clId="{A3F4C746-411D-44BC-986C-04DBF98D3617}" dt="2026-09-18T16:50:29.861" v="2547" actId="1035"/>
          <ac:spMkLst>
            <pc:docMk/>
            <pc:sldMk cId="4135201162" sldId="644"/>
            <ac:spMk id="8" creationId="{148E80F3-8CF5-9B1A-5362-FDCFFDC284B3}"/>
          </ac:spMkLst>
        </pc:spChg>
        <pc:spChg chg="mod">
          <ac:chgData name="GABRIEL AUGUSTO SCHIOCHET" userId="6530e440-4854-4609-83f7-0f253be3eb0a" providerId="ADAL" clId="{A3F4C746-411D-44BC-986C-04DBF98D3617}" dt="2026-09-18T16:52:01.904" v="2690" actId="14100"/>
          <ac:spMkLst>
            <pc:docMk/>
            <pc:sldMk cId="4135201162" sldId="644"/>
            <ac:spMk id="12" creationId="{3BC7E13F-7BBC-700D-8BB1-F018C573CCC6}"/>
          </ac:spMkLst>
        </pc:spChg>
      </pc:sldChg>
      <pc:sldChg chg="new del">
        <pc:chgData name="GABRIEL AUGUSTO SCHIOCHET" userId="6530e440-4854-4609-83f7-0f253be3eb0a" providerId="ADAL" clId="{A3F4C746-411D-44BC-986C-04DBF98D3617}" dt="2026-09-18T19:06:48.660" v="4097" actId="680"/>
        <pc:sldMkLst>
          <pc:docMk/>
          <pc:sldMk cId="279529904" sldId="645"/>
        </pc:sldMkLst>
      </pc:sldChg>
      <pc:sldMasterChg chg="delSldLayout">
        <pc:chgData name="GABRIEL AUGUSTO SCHIOCHET" userId="6530e440-4854-4609-83f7-0f253be3eb0a" providerId="ADAL" clId="{A3F4C746-411D-44BC-986C-04DBF98D3617}" dt="2026-09-18T16:31:23.110" v="2085" actId="47"/>
        <pc:sldMasterMkLst>
          <pc:docMk/>
          <pc:sldMasterMk cId="1114015620" sldId="2147483672"/>
        </pc:sldMasterMkLst>
        <pc:sldLayoutChg chg="del">
          <pc:chgData name="GABRIEL AUGUSTO SCHIOCHET" userId="6530e440-4854-4609-83f7-0f253be3eb0a" providerId="ADAL" clId="{A3F4C746-411D-44BC-986C-04DBF98D3617}" dt="2026-09-18T16:31:23.110" v="2085" actId="47"/>
          <pc:sldLayoutMkLst>
            <pc:docMk/>
            <pc:sldMasterMk cId="1114015620" sldId="2147483672"/>
            <pc:sldLayoutMk cId="354560972" sldId="2147483686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35:52.366" v="736" actId="47"/>
          <pc:sldLayoutMkLst>
            <pc:docMk/>
            <pc:sldMasterMk cId="1114015620" sldId="2147483672"/>
            <pc:sldLayoutMk cId="1878988430" sldId="2147483710"/>
          </pc:sldLayoutMkLst>
        </pc:sldLayoutChg>
      </pc:sldMasterChg>
      <pc:sldMasterChg chg="del delSldLayout">
        <pc:chgData name="GABRIEL AUGUSTO SCHIOCHET" userId="6530e440-4854-4609-83f7-0f253be3eb0a" providerId="ADAL" clId="{A3F4C746-411D-44BC-986C-04DBF98D3617}" dt="2026-09-17T20:58:00.107" v="1073" actId="47"/>
        <pc:sldMasterMkLst>
          <pc:docMk/>
          <pc:sldMasterMk cId="1114015620" sldId="2147483695"/>
        </pc:sldMasterMkLst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2932967930" sldId="2147483696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4159292814" sldId="2147483697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1580039565" sldId="2147483698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335885085" sldId="2147483699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964962796" sldId="2147483700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3321703630" sldId="2147483701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1884939531" sldId="2147483702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2078680550" sldId="2147483703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1237621300" sldId="2147483704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1590477694" sldId="2147483705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1391110379" sldId="2147483706"/>
          </pc:sldLayoutMkLst>
        </pc:sldLayoutChg>
        <pc:sldLayoutChg chg="del">
          <pc:chgData name="GABRIEL AUGUSTO SCHIOCHET" userId="6530e440-4854-4609-83f7-0f253be3eb0a" providerId="ADAL" clId="{A3F4C746-411D-44BC-986C-04DBF98D3617}" dt="2026-09-17T20:58:00.107" v="1073" actId="47"/>
          <pc:sldLayoutMkLst>
            <pc:docMk/>
            <pc:sldMasterMk cId="1114015620" sldId="2147483695"/>
            <pc:sldLayoutMk cId="1502757827" sldId="214748370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798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7AFFD-3380-0537-ADAC-33A2E67E6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2F4ABE-F079-B782-A11E-042913F7FC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B311B9-3EDA-C449-798D-7074779E8B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Comparação</a:t>
            </a:r>
            <a:r>
              <a:rPr lang="en-US" dirty="0"/>
              <a:t> com o </a:t>
            </a:r>
            <a:r>
              <a:rPr lang="en-US" dirty="0" err="1"/>
              <a:t>caso</a:t>
            </a:r>
            <a:r>
              <a:rPr lang="en-US" dirty="0"/>
              <a:t> </a:t>
            </a:r>
            <a:r>
              <a:rPr lang="en-US" dirty="0" err="1"/>
              <a:t>recente</a:t>
            </a:r>
            <a:r>
              <a:rPr lang="en-US" dirty="0"/>
              <a:t> do STF;</a:t>
            </a:r>
          </a:p>
          <a:p>
            <a:r>
              <a:rPr lang="en-US" dirty="0" err="1"/>
              <a:t>Escrever</a:t>
            </a:r>
            <a:r>
              <a:rPr lang="en-US" dirty="0"/>
              <a:t> num </a:t>
            </a:r>
            <a:r>
              <a:rPr lang="en-US" dirty="0" err="1"/>
              <a:t>papel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falar</a:t>
            </a:r>
            <a:r>
              <a:rPr lang="en-US" dirty="0"/>
              <a:t> é </a:t>
            </a:r>
            <a:r>
              <a:rPr lang="en-US" dirty="0" err="1"/>
              <a:t>suficiente</a:t>
            </a:r>
            <a:r>
              <a:rPr lang="en-US" dirty="0"/>
              <a:t> para </a:t>
            </a:r>
            <a:r>
              <a:rPr lang="en-US" dirty="0" err="1"/>
              <a:t>comunicar</a:t>
            </a:r>
            <a:r>
              <a:rPr lang="en-US" dirty="0"/>
              <a:t>?</a:t>
            </a:r>
          </a:p>
          <a:p>
            <a:endParaRPr lang="en-US" dirty="0"/>
          </a:p>
          <a:p>
            <a:r>
              <a:rPr lang="en-US" dirty="0"/>
              <a:t>TRANSPARÊNCIA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r>
              <a:rPr lang="en-US" dirty="0"/>
              <a:t>COMPLETA</a:t>
            </a:r>
          </a:p>
          <a:p>
            <a:r>
              <a:rPr lang="en-US" dirty="0"/>
              <a:t>OBJETIVA</a:t>
            </a:r>
          </a:p>
          <a:p>
            <a:r>
              <a:rPr lang="en-US" dirty="0"/>
              <a:t>CONFIÁVEL</a:t>
            </a:r>
          </a:p>
          <a:p>
            <a:r>
              <a:rPr lang="en-US" dirty="0"/>
              <a:t>ACESSÍVEL</a:t>
            </a:r>
          </a:p>
          <a:p>
            <a:r>
              <a:rPr lang="en-US" dirty="0"/>
              <a:t>COMPREENSÍVEL</a:t>
            </a:r>
          </a:p>
          <a:p>
            <a:r>
              <a:rPr lang="en-US" dirty="0"/>
              <a:t>ÚTIL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84733F-3C57-2461-58D2-09548235D4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15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7C838-464C-A53E-AE52-075D6B416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DFC606-5D08-BCCC-91BB-B140671C87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65CF54-EBAB-9CB3-001C-D089EA267D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VAMOS ABORDAR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24041-84FF-5890-1075-3C3B00D224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74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TRANSPARÊNCIA COMO PONTE</a:t>
            </a:r>
          </a:p>
          <a:p>
            <a:r>
              <a:rPr lang="en-US" dirty="0"/>
              <a:t>PARA UMA GOVERNANÇA MELHOR</a:t>
            </a:r>
          </a:p>
          <a:p>
            <a:r>
              <a:rPr lang="en-US" dirty="0"/>
              <a:t>E UM CONTROLE SOCIAL MAIS PARTICIPATIVO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3836B-257E-DC2C-BAF3-BA6528204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CBE14A-33D1-E13A-F320-19707A67C3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C679B-09FD-8C76-419D-53C29D67DC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CONFLITO DE AGÊNCIA = 1930</a:t>
            </a:r>
          </a:p>
          <a:p>
            <a:r>
              <a:rPr lang="en-US" dirty="0"/>
              <a:t>EVOLUÇÃO = ENRON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RESPONSABILIZAÇÃO DOS GESTORES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CONTROLES INTERNOS 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AUDITORIA SEGREGADA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4E1E7-74E7-9A35-B132-440BCDB46C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762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0E130-77FB-4921-E0B2-27BD2FE00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817AF1-9915-C92E-802B-D45C1F2CD3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E75E4A-E675-912E-50ED-D352BCEC8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ASSIMETRIA DAS INFORMAÇÕES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2A489A-5EC0-A3A0-E28F-D05360A11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138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C772D-4B79-065F-A365-D68306FF2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6929D9-0BF5-72A4-7702-0C0192CD6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558C8F-1A8C-81F1-1905-39737158F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CIDADÃO = PRINCIPAL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GESTORES = AGENTES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ASSIMETRIA DAS INFORMAÇÕES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653CC2-0E82-09F0-AB8B-3960897BCD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205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54C3B-A336-F93D-0824-2ED6BD231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931B9F-2C56-D2D7-E3D2-C89C426B9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847B8F-2FF7-C397-086B-8C1491AF90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Guia de Boas Práticas de Governança Organizacional nos Tribunais de Contas</a:t>
            </a:r>
          </a:p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C15D7-254C-1EF4-EAAD-80A867989A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982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8DDD12-C5D6-0942-20E8-7BC440DCD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70984F-EA38-E648-CF25-6FDACC7EE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764816-2117-283E-8AB7-3C3B618DD8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TRANSPARÊNCIA É A PONTE QUE PODE TRAZER MAIS LUZ E QUALIFICAR O CONTROLE SOCIAL</a:t>
            </a:r>
          </a:p>
          <a:p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425D7-2DCF-5D45-D389-95BB3B59274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899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E96C1-4E04-E734-78A0-BFC50D018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17BF99-8E3C-D409-32E3-673412D79C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8E5BE7-E51F-1805-19F1-3C4701156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EXPLICAR SOBRE PNTP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238A97-0DB1-22BA-2BF4-B5C0B7BE1A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586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0F581-6DF5-BE51-CCE7-C8165B4AA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AB33E-3CDD-8342-A698-FF9D7ECC7A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84CE1-25B5-7301-849D-A4C8C1C7F9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EXPLICAR SOBRE PNTP como bússola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C7D0B-823B-C1B1-98EF-65BBB242EA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0898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335D9-B124-5F0C-84E9-6C8E7A8A4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29B560-F378-7AF0-2AA8-6CFB67556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E0A357-0CE9-3895-ADCF-AFCA2796D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Fluxo</a:t>
            </a:r>
            <a:r>
              <a:rPr lang="en-US" dirty="0"/>
              <a:t> PNTP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A431E-D9C9-43F3-1DC4-0A67962F3D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1061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C7AFF-6204-7FA8-6AE7-5F60132D9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4E8FC-89A6-9EDA-A76B-6C54AA8FA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47FF48-98D5-673A-C3A1-223C03D0B2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RADAR DA TRANSPARÊNCIA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3742D6-4D41-224F-125F-BDD2E1C87E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109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FF5CBA-258F-492D-28D9-BD08B540D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88BDC0-3935-4A7D-3163-B89C1AA8BD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E068D9-ECA7-9326-77DE-85437D3A69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CONTROLE SOCIAL</a:t>
            </a:r>
          </a:p>
          <a:p>
            <a:r>
              <a:rPr lang="en-US" dirty="0"/>
              <a:t>+</a:t>
            </a:r>
          </a:p>
          <a:p>
            <a:r>
              <a:rPr lang="en-US" dirty="0"/>
              <a:t>PNTP</a:t>
            </a:r>
          </a:p>
          <a:p>
            <a:r>
              <a:rPr lang="en-US" dirty="0"/>
              <a:t>=</a:t>
            </a:r>
          </a:p>
          <a:p>
            <a:r>
              <a:rPr lang="en-US" dirty="0"/>
              <a:t>MUDANÇA E PARTICIPAÇÃO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6919F7-8B21-990A-F7BD-D97626B901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5219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94613-EEEE-5A80-BEFE-B27466EC1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63C5ED-24E8-98B7-8966-0C9905E09F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98848-4FA0-074A-611C-22A0E96BC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O CIDADANIA ATIVA DO TCE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DAF37-927E-D47C-8174-83145E913A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449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O PROJETO PILOTO E AS </a:t>
            </a:r>
          </a:p>
          <a:p>
            <a:r>
              <a:rPr lang="en-US" dirty="0"/>
              <a:t>IMPRESSÕES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OBJETIVOS DO PILOTO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2800DB-AEDD-6CA4-8A1A-33F5515AF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A249D0-9355-5D4B-9A6D-CC3F957CAB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4A0B99-0C65-0476-4C7B-D7FA3C56A8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COMPLEMENTAR </a:t>
            </a:r>
          </a:p>
          <a:p>
            <a:r>
              <a:rPr lang="en-US" dirty="0"/>
              <a:t>+</a:t>
            </a:r>
          </a:p>
          <a:p>
            <a:r>
              <a:rPr lang="en-US" dirty="0"/>
              <a:t>APOIAR</a:t>
            </a:r>
          </a:p>
          <a:p>
            <a:r>
              <a:rPr lang="en-US" dirty="0"/>
              <a:t>=</a:t>
            </a:r>
          </a:p>
          <a:p>
            <a:r>
              <a:rPr lang="en-US" dirty="0"/>
              <a:t>EXERCER A CIDADANIA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F98A2-747B-C232-0F8D-5D2DBDF284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227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OUTRAS AÇÕES POSSÍVEIS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 DE CAPACITAR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TRANSPARÊNCIA NAS ESCOLAS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 + GESTÃO PÚBLICA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PARCERIAS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TRANSPARÊNCIA COMO MEIO DE PROMOVER O CONTROLE SOCIAL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TRIBUNAIS DE CONTAS COMO INDUTORES DE AÇÕES PARA PROMOÇÃO DO CONTROLE SOCIAL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84968-AC86-3190-225E-BADCC281B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384D15-329F-845A-17BB-94A3D76AC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C2A3AF-E3F9-5E5E-028F-1D773F091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SERÁ QUE OS CIDADÃOS CONHECEM O PNTP E SUA UTILIDADE?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D5ED0-4053-7A24-AD0B-F262526436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16348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19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0205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ig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ço Reservado para Imagem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780102" cy="680087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0925" y="4148553"/>
            <a:ext cx="3733800" cy="101321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r" rtl="0"/>
            <a:r>
              <a:rPr lang="pt-BR" noProof="1"/>
              <a:t>Obrigado (a)!</a:t>
            </a: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5873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Nome completo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4728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Número do telefone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3584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Contato por Email ou Mídia Social</a:t>
            </a:r>
          </a:p>
        </p:txBody>
      </p:sp>
      <p:sp>
        <p:nvSpPr>
          <p:cNvPr id="12" name="Espaço Reservado para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2439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Site da empresa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4668"/>
            <a:ext cx="3733800" cy="114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3975831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">
    <p:bg>
      <p:bgPr>
        <a:solidFill>
          <a:srgbClr val="F7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6653750"/>
            <a:ext cx="2743200" cy="10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b="1" dirty="0">
                <a:solidFill>
                  <a:srgbClr val="FFFFFF"/>
                </a:solidFill>
              </a:rPr>
              <a:t>TCE/SC  |  ENCCO 2026</a:t>
            </a:r>
            <a:endParaRPr lang="en-US" sz="700" dirty="0"/>
          </a:p>
        </p:txBody>
      </p:sp>
      <p:sp>
        <p:nvSpPr>
          <p:cNvPr id="3" name="Text 1"/>
          <p:cNvSpPr/>
          <p:nvPr/>
        </p:nvSpPr>
        <p:spPr>
          <a:xfrm>
            <a:off x="9144000" y="6653750"/>
            <a:ext cx="2606040" cy="1096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b="1" dirty="0">
                <a:solidFill>
                  <a:srgbClr val="FFFFFF"/>
                </a:solidFill>
              </a:rPr>
              <a:t>CONTROLE SOCIAL E PNTP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41480" y="6644610"/>
            <a:ext cx="164592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48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646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3" r:id="rId12"/>
    <p:sldLayoutId id="2147483691" r:id="rId13"/>
    <p:sldLayoutId id="2147483709" r:id="rId14"/>
    <p:sldLayoutId id="214748371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8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2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sv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" y="0"/>
            <a:ext cx="12186356" cy="6854825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5B52503F-C95D-A8E7-AC16-688B0FA88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7366" y="4837147"/>
            <a:ext cx="9354206" cy="904892"/>
          </a:xfrm>
        </p:spPr>
        <p:txBody>
          <a:bodyPr>
            <a:normAutofit/>
          </a:bodyPr>
          <a:lstStyle/>
          <a:p>
            <a:r>
              <a:rPr lang="pt-BR" sz="2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Gabriel Augusto Schiochet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Auditor Fiscal de Controle </a:t>
            </a:r>
            <a:r>
              <a:rPr lang="en-US" sz="2000" dirty="0" err="1">
                <a:solidFill>
                  <a:srgbClr val="FFFFFF"/>
                </a:solidFill>
              </a:rPr>
              <a:t>Externo</a:t>
            </a:r>
            <a:r>
              <a:rPr lang="en-US" sz="2000" dirty="0">
                <a:solidFill>
                  <a:srgbClr val="FFFFFF"/>
                </a:solidFill>
              </a:rPr>
              <a:t> do TCE/SC</a:t>
            </a:r>
            <a:endParaRPr lang="en-US" sz="2000" dirty="0"/>
          </a:p>
          <a:p>
            <a:endParaRPr lang="pt-BR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639097" y="3578206"/>
            <a:ext cx="11179277" cy="1092117"/>
          </a:xfrm>
        </p:spPr>
        <p:txBody>
          <a:bodyPr>
            <a:normAutofit/>
          </a:bodyPr>
          <a:lstStyle/>
          <a:p>
            <a:pPr marL="0" indent="0"/>
            <a:r>
              <a:rPr lang="en-US" sz="3200" b="1" dirty="0">
                <a:solidFill>
                  <a:srgbClr val="FFFFFF"/>
                </a:solidFill>
              </a:rPr>
              <a:t>CONTROLE SOCIAL E O</a:t>
            </a:r>
            <a:br>
              <a:rPr lang="en-US" sz="3200" dirty="0"/>
            </a:br>
            <a:r>
              <a:rPr lang="en-US" sz="3200" b="1" dirty="0">
                <a:solidFill>
                  <a:srgbClr val="FFFFFF"/>
                </a:solidFill>
              </a:rPr>
              <a:t>PROGRAMA NACIONAL DE TRANSPARÊNCIA PÚBLICA - PNTP</a:t>
            </a:r>
            <a:endParaRPr lang="pt-BR" sz="30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78" y="677603"/>
            <a:ext cx="7672844" cy="2890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07" y="5619428"/>
            <a:ext cx="7669123" cy="79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91F748-460E-F93E-937B-3745B8C94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28429B6-265B-7C69-AB54-3E2C36A6D0A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254025F-6F7B-ABAF-F764-C457FF08FA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B1176CD5-06A9-77A0-3B70-A7A239B7D52F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A8ADF3A-354B-5EE5-2368-3A6DE674A0D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39E6C37-5B6B-B034-DC56-3A9E3D3D7C2C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</a:blip>
          <a:stretch>
            <a:fillRect/>
          </a:stretch>
        </p:blipFill>
        <p:spPr>
          <a:xfrm>
            <a:off x="3921974" y="176978"/>
            <a:ext cx="4348051" cy="65220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03312D4F-7F07-52CF-681F-D30F7B5E8786}"/>
              </a:ext>
            </a:extLst>
          </p:cNvPr>
          <p:cNvSpPr/>
          <p:nvPr/>
        </p:nvSpPr>
        <p:spPr>
          <a:xfrm>
            <a:off x="1089660" y="732231"/>
            <a:ext cx="100126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4000" b="1" dirty="0">
                <a:solidFill>
                  <a:srgbClr val="65142A"/>
                </a:solidFill>
              </a:rPr>
              <a:t>Para ser transparente, é suficiente publicar ou divulgar uma informação?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19B952B-18A5-1B6C-1A52-A37BA4B4B5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8954" y="2575657"/>
            <a:ext cx="5814092" cy="38721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997A942E-65CF-6DEF-42C6-C8C9A7DAFCD1}"/>
              </a:ext>
            </a:extLst>
          </p:cNvPr>
          <p:cNvSpPr/>
          <p:nvPr/>
        </p:nvSpPr>
        <p:spPr>
          <a:xfrm>
            <a:off x="747253" y="2967914"/>
            <a:ext cx="107171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4000" b="1" dirty="0">
                <a:solidFill>
                  <a:srgbClr val="65142A"/>
                </a:solidFill>
              </a:rPr>
              <a:t>Uma informação divulgada não é necessariamente uma informação clara, verificável, tempestiva e relevante.</a:t>
            </a:r>
          </a:p>
        </p:txBody>
      </p:sp>
    </p:spTree>
    <p:extLst>
      <p:ext uri="{BB962C8B-B14F-4D97-AF65-F5344CB8AC3E}">
        <p14:creationId xmlns:p14="http://schemas.microsoft.com/office/powerpoint/2010/main" val="482187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B17E90-6A4E-BB02-5531-6ECFA6E6C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08890B1F-984C-3C5C-5899-C4B1F94072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C907BEA-7AA7-15BD-5A94-AFEE2546F5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0E776551-5EB4-07B7-A0A7-5B14F1D91288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996446A5-45B1-BB90-0134-E8E6294249D5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B3343E2-9D2C-75A2-892B-697D380BD892}"/>
              </a:ext>
            </a:extLst>
          </p:cNvPr>
          <p:cNvSpPr txBox="1">
            <a:spLocks/>
          </p:cNvSpPr>
          <p:nvPr/>
        </p:nvSpPr>
        <p:spPr>
          <a:xfrm>
            <a:off x="702733" y="263141"/>
            <a:ext cx="10515600" cy="8395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>
                <a:solidFill>
                  <a:srgbClr val="65142A"/>
                </a:solidFill>
                <a:latin typeface="+mn-lt"/>
                <a:ea typeface="+mn-ea"/>
                <a:cs typeface="+mn-cs"/>
              </a:rPr>
              <a:t>Nossa</a:t>
            </a:r>
            <a:r>
              <a:rPr lang="en-US" sz="4000" b="1">
                <a:solidFill>
                  <a:srgbClr val="5B275F"/>
                </a:solidFill>
              </a:rPr>
              <a:t> </a:t>
            </a:r>
            <a:r>
              <a:rPr lang="en-US" sz="4000" b="1">
                <a:solidFill>
                  <a:srgbClr val="65142A"/>
                </a:solidFill>
                <a:latin typeface="+mn-lt"/>
                <a:ea typeface="+mn-ea"/>
                <a:cs typeface="+mn-cs"/>
              </a:rPr>
              <a:t>jornada</a:t>
            </a:r>
            <a:r>
              <a:rPr lang="en-US" sz="4000" b="1">
                <a:solidFill>
                  <a:srgbClr val="5B275F"/>
                </a:solidFill>
              </a:rPr>
              <a:t>:</a:t>
            </a:r>
            <a:endParaRPr lang="pt-BR" sz="4000" dirty="0">
              <a:solidFill>
                <a:srgbClr val="5B275F"/>
              </a:solidFill>
            </a:endParaRPr>
          </a:p>
        </p:txBody>
      </p:sp>
      <p:pic>
        <p:nvPicPr>
          <p:cNvPr id="3" name="Image 0" descr="/home/oai/share/generated_image_20260910202646_2.png">
            <a:extLst>
              <a:ext uri="{FF2B5EF4-FFF2-40B4-BE49-F238E27FC236}">
                <a16:creationId xmlns:a16="http://schemas.microsoft.com/office/drawing/2014/main" id="{94023EDE-1D35-1AED-1EB9-C2318F64E3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9530"/>
          <a:stretch>
            <a:fillRect/>
          </a:stretch>
        </p:blipFill>
        <p:spPr>
          <a:xfrm>
            <a:off x="1690010" y="1129893"/>
            <a:ext cx="8811980" cy="5314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87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B80D004-E54F-562E-11DA-91C287EFD8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0CB1C19-F36D-F263-7A3B-E94479166FD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7D410FF-48C5-CC33-3D6E-EA063F7502C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CF06B615-54CF-FC9C-41D3-7DE9361F6B09}"/>
              </a:ext>
            </a:extLst>
          </p:cNvPr>
          <p:cNvSpPr txBox="1">
            <a:spLocks/>
          </p:cNvSpPr>
          <p:nvPr/>
        </p:nvSpPr>
        <p:spPr>
          <a:xfrm>
            <a:off x="5721608" y="1635547"/>
            <a:ext cx="5929618" cy="179186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6000" b="1" dirty="0">
                <a:solidFill>
                  <a:srgbClr val="65142A"/>
                </a:solidFill>
              </a:rPr>
              <a:t>Transparência como ponte!</a:t>
            </a:r>
          </a:p>
        </p:txBody>
      </p:sp>
      <p:pic>
        <p:nvPicPr>
          <p:cNvPr id="15" name="Image 0" descr="/home/oai/share/generated_image_20260910202646_5.png">
            <a:extLst>
              <a:ext uri="{FF2B5EF4-FFF2-40B4-BE49-F238E27FC236}">
                <a16:creationId xmlns:a16="http://schemas.microsoft.com/office/drawing/2014/main" id="{8CB5ED3B-445E-34E6-3320-B9CDBC5B35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422" r="23422"/>
          <a:stretch/>
        </p:blipFill>
        <p:spPr>
          <a:xfrm>
            <a:off x="1" y="111967"/>
            <a:ext cx="5252106" cy="6587090"/>
          </a:xfrm>
          <a:prstGeom prst="rect">
            <a:avLst/>
          </a:prstGeom>
        </p:spPr>
      </p:pic>
      <p:sp>
        <p:nvSpPr>
          <p:cNvPr id="16" name="Shape 3">
            <a:extLst>
              <a:ext uri="{FF2B5EF4-FFF2-40B4-BE49-F238E27FC236}">
                <a16:creationId xmlns:a16="http://schemas.microsoft.com/office/drawing/2014/main" id="{EA696BC1-AA3A-6482-A3EC-A00360531199}"/>
              </a:ext>
            </a:extLst>
          </p:cNvPr>
          <p:cNvSpPr/>
          <p:nvPr/>
        </p:nvSpPr>
        <p:spPr>
          <a:xfrm>
            <a:off x="5252107" y="111967"/>
            <a:ext cx="308938" cy="6587088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F899D66D-76D5-3AB0-FE4D-F336E4D9293E}"/>
              </a:ext>
            </a:extLst>
          </p:cNvPr>
          <p:cNvSpPr/>
          <p:nvPr/>
        </p:nvSpPr>
        <p:spPr>
          <a:xfrm>
            <a:off x="5721608" y="906978"/>
            <a:ext cx="5929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D99A16"/>
                </a:solidFill>
              </a:rPr>
              <a:t>01</a:t>
            </a:r>
            <a:endParaRPr lang="en-US" sz="5000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54A6D16C-6777-A509-90A0-9746A341F67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32" b="33150"/>
          <a:stretch>
            <a:fillRect/>
          </a:stretch>
        </p:blipFill>
        <p:spPr>
          <a:xfrm>
            <a:off x="6761502" y="3515902"/>
            <a:ext cx="3849829" cy="2606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D7C05-9F19-5E32-7D48-A5A2811EF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3E530B0-3211-0617-690F-C1CB47367C31}"/>
              </a:ext>
            </a:extLst>
          </p:cNvPr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>
                <a:solidFill>
                  <a:srgbClr val="65142A"/>
                </a:solidFill>
              </a:rPr>
              <a:t>Governança nasceu de um problema de confiança</a:t>
            </a:r>
            <a:endParaRPr lang="en-US" sz="3000" dirty="0"/>
          </a:p>
        </p:txBody>
      </p:sp>
      <p:pic>
        <p:nvPicPr>
          <p:cNvPr id="3" name="Image 0" descr="/home/oai/share/generated_image_20260910202646_3.png">
            <a:extLst>
              <a:ext uri="{FF2B5EF4-FFF2-40B4-BE49-F238E27FC236}">
                <a16:creationId xmlns:a16="http://schemas.microsoft.com/office/drawing/2014/main" id="{73763C7F-9396-2703-D047-DC009AD187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49" r="15749"/>
          <a:stretch/>
        </p:blipFill>
        <p:spPr>
          <a:xfrm>
            <a:off x="6492057" y="1233868"/>
            <a:ext cx="5118269" cy="4981173"/>
          </a:xfrm>
          <a:prstGeom prst="rect">
            <a:avLst/>
          </a:prstGeom>
        </p:spPr>
      </p:pic>
      <p:sp>
        <p:nvSpPr>
          <p:cNvPr id="4" name="Shape 1">
            <a:extLst>
              <a:ext uri="{FF2B5EF4-FFF2-40B4-BE49-F238E27FC236}">
                <a16:creationId xmlns:a16="http://schemas.microsoft.com/office/drawing/2014/main" id="{43DF4BFC-4394-E7C8-953B-1F5FC9CDBFB8}"/>
              </a:ext>
            </a:extLst>
          </p:cNvPr>
          <p:cNvSpPr/>
          <p:nvPr/>
        </p:nvSpPr>
        <p:spPr>
          <a:xfrm>
            <a:off x="393290" y="1213299"/>
            <a:ext cx="5702710" cy="5001742"/>
          </a:xfrm>
          <a:prstGeom prst="roundRect">
            <a:avLst>
              <a:gd name="adj" fmla="val 1020"/>
            </a:avLst>
          </a:prstGeom>
          <a:solidFill>
            <a:srgbClr val="FFFFFF"/>
          </a:solidFill>
          <a:ln w="12700">
            <a:solidFill>
              <a:srgbClr val="D9D1CC"/>
            </a:solidFill>
            <a:prstDash val="solid"/>
          </a:ln>
          <a:effectLst>
            <a:outerShdw blurRad="19050" dist="1016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799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BC8AF3F-7C22-CB9A-6EC1-3BBD1DEEB668}"/>
              </a:ext>
            </a:extLst>
          </p:cNvPr>
          <p:cNvSpPr/>
          <p:nvPr/>
        </p:nvSpPr>
        <p:spPr>
          <a:xfrm>
            <a:off x="567505" y="1335563"/>
            <a:ext cx="5440004" cy="158461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514350" indent="-514350" algn="just">
              <a:buAutoNum type="arabicPeriod"/>
            </a:pPr>
            <a:endParaRPr 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B780819B-D9ED-6A75-B32E-2361899BAAC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EF83AF9-4B88-6498-5511-A975A0A71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D27473B-41A2-04FE-7713-250CA1F3020E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24C2959-234F-51E8-750B-87728AC4E8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4" name="Text 2">
            <a:extLst>
              <a:ext uri="{FF2B5EF4-FFF2-40B4-BE49-F238E27FC236}">
                <a16:creationId xmlns:a16="http://schemas.microsoft.com/office/drawing/2014/main" id="{DEB9007A-2B29-25C0-EE87-95250A6EC75E}"/>
              </a:ext>
            </a:extLst>
          </p:cNvPr>
          <p:cNvSpPr/>
          <p:nvPr/>
        </p:nvSpPr>
        <p:spPr>
          <a:xfrm>
            <a:off x="623494" y="1233867"/>
            <a:ext cx="5265179" cy="498117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just"/>
            <a:r>
              <a:rPr lang="pt-BR" sz="26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1. Propriedade e gestão se separaram.</a:t>
            </a:r>
          </a:p>
          <a:p>
            <a:pPr algn="just"/>
            <a:endParaRPr lang="pt-BR" sz="5000" b="1" noProof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pt-BR" sz="26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2. Quem administra passou a saber mais.</a:t>
            </a:r>
          </a:p>
          <a:p>
            <a:pPr algn="just"/>
            <a:endParaRPr lang="pt-BR" sz="5000" b="1" noProof="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  <a:p>
            <a:pPr algn="just"/>
            <a:r>
              <a:rPr lang="pt-BR" sz="2600" b="1" noProof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rPr>
              <a:t>3. Quem confiou recursos precisou supervisionar.</a:t>
            </a:r>
          </a:p>
        </p:txBody>
      </p:sp>
    </p:spTree>
    <p:extLst>
      <p:ext uri="{BB962C8B-B14F-4D97-AF65-F5344CB8AC3E}">
        <p14:creationId xmlns:p14="http://schemas.microsoft.com/office/powerpoint/2010/main" val="42370074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3CFAE-B64C-8D51-F5EB-BBCA42841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2E4C554-11DF-49F7-C859-04F7A3FEC7F4}"/>
              </a:ext>
            </a:extLst>
          </p:cNvPr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noProof="0" dirty="0">
                <a:solidFill>
                  <a:srgbClr val="65142A"/>
                </a:solidFill>
              </a:rPr>
              <a:t>Principal, agente e assimetria das informações</a:t>
            </a:r>
            <a:endParaRPr lang="pt-BR" sz="3000" noProof="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DC3CDC5-0BF6-0F8F-B936-AC013EBFE9F7}"/>
              </a:ext>
            </a:extLst>
          </p:cNvPr>
          <p:cNvSpPr/>
          <p:nvPr/>
        </p:nvSpPr>
        <p:spPr>
          <a:xfrm>
            <a:off x="567505" y="1335563"/>
            <a:ext cx="5440004" cy="158461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514350" indent="-514350" algn="just">
              <a:buAutoNum type="arabicPeriod"/>
            </a:pPr>
            <a:endParaRPr lang="en-US" sz="25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96EF397-8DDA-9BF2-AAC3-42D4BCEAE74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AE05CEB-A4A5-6337-1E77-A43282C4CD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C394046-96C5-F91A-556C-C17CC259924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FD87F48-9986-501F-10B3-263E9BC3F87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 0" descr="/home/oai/share/generated_image_20260910202646_4.png">
            <a:extLst>
              <a:ext uri="{FF2B5EF4-FFF2-40B4-BE49-F238E27FC236}">
                <a16:creationId xmlns:a16="http://schemas.microsoft.com/office/drawing/2014/main" id="{5D0298F6-4B6C-B967-9B33-F63BF2F782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6800" y="1183802"/>
            <a:ext cx="8081418" cy="5387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464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B7280-B06B-D912-D25A-524AF43C0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CE2086EE-B99C-47EA-F917-32FBA822DCA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AE729F7-A6AC-C6A9-621B-208AB3EDAA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74829A1-975C-C8DE-8781-553A46688F23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C4F9B0B-06CF-CB76-D86F-A97FA2CF741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639252CC-434F-5FBD-9CDA-D76D0127DED8}"/>
              </a:ext>
            </a:extLst>
          </p:cNvPr>
          <p:cNvSpPr/>
          <p:nvPr/>
        </p:nvSpPr>
        <p:spPr>
          <a:xfrm>
            <a:off x="50292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3000" b="1" noProof="0" dirty="0">
                <a:solidFill>
                  <a:srgbClr val="65142A"/>
                </a:solidFill>
              </a:rPr>
              <a:t>Da empresa para o setor público</a:t>
            </a:r>
            <a:endParaRPr lang="pt-BR" sz="3000" noProof="0" dirty="0"/>
          </a:p>
        </p:txBody>
      </p:sp>
      <p:pic>
        <p:nvPicPr>
          <p:cNvPr id="5" name="Image 0" descr="/home/oai/share/generated_image_20260910202646_5.png">
            <a:extLst>
              <a:ext uri="{FF2B5EF4-FFF2-40B4-BE49-F238E27FC236}">
                <a16:creationId xmlns:a16="http://schemas.microsoft.com/office/drawing/2014/main" id="{54A77229-B505-E2B2-AE5C-48FB8EBFDEE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749" r="15749"/>
          <a:stretch/>
        </p:blipFill>
        <p:spPr>
          <a:xfrm>
            <a:off x="594360" y="1234440"/>
            <a:ext cx="5120640" cy="4983480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964B7DBC-7A41-A1FE-229B-102B3D155079}"/>
              </a:ext>
            </a:extLst>
          </p:cNvPr>
          <p:cNvSpPr/>
          <p:nvPr/>
        </p:nvSpPr>
        <p:spPr>
          <a:xfrm>
            <a:off x="6096000" y="1234439"/>
            <a:ext cx="5742820" cy="4983479"/>
          </a:xfrm>
          <a:prstGeom prst="roundRect">
            <a:avLst>
              <a:gd name="adj" fmla="val 1020"/>
            </a:avLst>
          </a:prstGeom>
          <a:solidFill>
            <a:srgbClr val="FFFFFF"/>
          </a:solidFill>
          <a:ln w="12700">
            <a:solidFill>
              <a:srgbClr val="D9D1CC"/>
            </a:solidFill>
            <a:prstDash val="solid"/>
          </a:ln>
          <a:effectLst>
            <a:outerShdw blurRad="19050" dist="1016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noProof="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8DD2B033-0B08-4518-30E4-4E8913FB6BD1}"/>
              </a:ext>
            </a:extLst>
          </p:cNvPr>
          <p:cNvSpPr/>
          <p:nvPr/>
        </p:nvSpPr>
        <p:spPr>
          <a:xfrm>
            <a:off x="6302477" y="1234439"/>
            <a:ext cx="5437239" cy="4983479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1. O principal passa a ser a sociedade.</a:t>
            </a:r>
          </a:p>
          <a:p>
            <a:pPr marL="514350" indent="-514350">
              <a:buAutoNum type="arabicPeriod"/>
            </a:pPr>
            <a:endParaRPr lang="pt-BR" sz="5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2. Os recursos são públicos.</a:t>
            </a:r>
          </a:p>
          <a:p>
            <a:endParaRPr lang="pt-BR" sz="50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3. O propósito é gerar valor público.</a:t>
            </a:r>
          </a:p>
        </p:txBody>
      </p:sp>
    </p:spTree>
    <p:extLst>
      <p:ext uri="{BB962C8B-B14F-4D97-AF65-F5344CB8AC3E}">
        <p14:creationId xmlns:p14="http://schemas.microsoft.com/office/powerpoint/2010/main" val="324606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3CE27-5AD1-95E3-3CFB-40AADCF61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2B640632-762A-5F4C-5BE7-5173C320426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B4CF282-56E0-AF5A-5681-748A2D39B5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8FB7571-F072-1C68-046E-DF2250539DC7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C64B803-66BB-FA1A-D50E-E69BF24BBF1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85F40E1A-84FE-5DF5-86B3-AE1C489D7744}"/>
              </a:ext>
            </a:extLst>
          </p:cNvPr>
          <p:cNvSpPr/>
          <p:nvPr/>
        </p:nvSpPr>
        <p:spPr>
          <a:xfrm>
            <a:off x="50292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3000" b="1" noProof="0" dirty="0">
                <a:solidFill>
                  <a:srgbClr val="65142A"/>
                </a:solidFill>
              </a:rPr>
              <a:t>Governança nos Tribunais de Contas</a:t>
            </a:r>
            <a:endParaRPr lang="pt-BR" sz="3000" noProof="0" dirty="0"/>
          </a:p>
        </p:txBody>
      </p:sp>
      <p:pic>
        <p:nvPicPr>
          <p:cNvPr id="10" name="Image 0" descr="/home/oai/share/generated_image_20260910202646_6.png">
            <a:extLst>
              <a:ext uri="{FF2B5EF4-FFF2-40B4-BE49-F238E27FC236}">
                <a16:creationId xmlns:a16="http://schemas.microsoft.com/office/drawing/2014/main" id="{61DF35C5-9943-8CC2-2101-9E2D1D5AEB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698" y="1143000"/>
            <a:ext cx="78867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35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45586-3BB6-789E-85DB-0DECF443B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E94D838D-0384-FE34-BA41-5254FEC290D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74408F2-FF78-B7C9-1E73-5642B16D1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575EBE80-ABB4-6055-84C2-216954BC26DF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1B369AC-03CC-2090-5818-43CBEFA6E66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B62DF659-BFED-1300-F78A-CF1D9C010E64}"/>
              </a:ext>
            </a:extLst>
          </p:cNvPr>
          <p:cNvSpPr/>
          <p:nvPr/>
        </p:nvSpPr>
        <p:spPr>
          <a:xfrm>
            <a:off x="50292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3000" b="1" noProof="0" dirty="0">
                <a:solidFill>
                  <a:srgbClr val="65142A"/>
                </a:solidFill>
              </a:rPr>
              <a:t>Transparência é a ponte</a:t>
            </a:r>
            <a:endParaRPr lang="pt-BR" sz="3000" noProof="0" dirty="0"/>
          </a:p>
        </p:txBody>
      </p:sp>
      <p:pic>
        <p:nvPicPr>
          <p:cNvPr id="5" name="Image 0" descr="/home/oai/share/generated_image_20260910202646_8.png">
            <a:extLst>
              <a:ext uri="{FF2B5EF4-FFF2-40B4-BE49-F238E27FC236}">
                <a16:creationId xmlns:a16="http://schemas.microsoft.com/office/drawing/2014/main" id="{144414C6-2561-76E6-B5DD-C87A8BE44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698" y="1143000"/>
            <a:ext cx="7886700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9208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CE5A5E-1129-C10A-C1EC-3E2515B79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76EDA77C-C6EC-C2A9-F1CD-4D40D83F8FD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09B3D86-12B3-A357-0880-BA40516825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2FB2376F-F3F8-E8FB-45AE-85D1052C88E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1F11F25-4B08-69BB-C6F6-F19C3C6F8708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3" y="290379"/>
            <a:ext cx="1646142" cy="530714"/>
          </a:xfrm>
          <a:prstGeom prst="rect">
            <a:avLst/>
          </a:prstGeom>
        </p:spPr>
      </p:pic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81C688B6-9CC9-2332-15D9-FA231078DE91}"/>
              </a:ext>
            </a:extLst>
          </p:cNvPr>
          <p:cNvSpPr txBox="1">
            <a:spLocks/>
          </p:cNvSpPr>
          <p:nvPr/>
        </p:nvSpPr>
        <p:spPr>
          <a:xfrm>
            <a:off x="864445" y="1632943"/>
            <a:ext cx="4238488" cy="46376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5000" b="1" dirty="0">
                <a:solidFill>
                  <a:srgbClr val="65142A"/>
                </a:solidFill>
              </a:rPr>
              <a:t>PNTP como bússola! </a:t>
            </a:r>
          </a:p>
          <a:p>
            <a:endParaRPr lang="pt-BR" sz="5000" dirty="0"/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1BA3E2B0-C331-2DB1-05B8-A33E1D194DEE}"/>
              </a:ext>
            </a:extLst>
          </p:cNvPr>
          <p:cNvSpPr/>
          <p:nvPr/>
        </p:nvSpPr>
        <p:spPr>
          <a:xfrm>
            <a:off x="5993664" y="0"/>
            <a:ext cx="298982" cy="6699056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87782FB2-C829-6648-AE7F-3E378A0622AF}"/>
              </a:ext>
            </a:extLst>
          </p:cNvPr>
          <p:cNvSpPr/>
          <p:nvPr/>
        </p:nvSpPr>
        <p:spPr>
          <a:xfrm>
            <a:off x="18880" y="906978"/>
            <a:ext cx="5929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D99A16"/>
                </a:solidFill>
              </a:rPr>
              <a:t>02</a:t>
            </a:r>
            <a:endParaRPr lang="en-US" sz="50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BA2B45D-1BF1-2C22-F18D-49B6F3C913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911"/>
          <a:stretch>
            <a:fillRect/>
          </a:stretch>
        </p:blipFill>
        <p:spPr>
          <a:xfrm>
            <a:off x="442" y="5196153"/>
            <a:ext cx="5993222" cy="150035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69F1D5E8-D7A9-5EFF-D961-7D43AF533C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50"/>
          <a:stretch>
            <a:fillRect/>
          </a:stretch>
        </p:blipFill>
        <p:spPr>
          <a:xfrm>
            <a:off x="7007168" y="0"/>
            <a:ext cx="4532670" cy="669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59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CEF8B-05D3-EC7C-57A9-2A10CA803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CE0BAA06-ED77-5F43-E7CE-EDF3BB6930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BB116C1-380F-B59C-172A-AD7F91D5C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499CAE38-96FB-8945-04AC-34FB5D2B4BF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1F8895D-DF26-BF5B-3C8A-3BC4026F6E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FA3B1E38-BBB9-8D1C-CE44-E80D43F14AED}"/>
              </a:ext>
            </a:extLst>
          </p:cNvPr>
          <p:cNvSpPr/>
          <p:nvPr/>
        </p:nvSpPr>
        <p:spPr>
          <a:xfrm>
            <a:off x="50292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3000" b="1" noProof="0" dirty="0">
                <a:solidFill>
                  <a:srgbClr val="65142A"/>
                </a:solidFill>
              </a:rPr>
              <a:t>PNTP: uma bússola técnica</a:t>
            </a:r>
            <a:endParaRPr lang="pt-BR" sz="3000" noProof="0" dirty="0"/>
          </a:p>
        </p:txBody>
      </p:sp>
      <p:pic>
        <p:nvPicPr>
          <p:cNvPr id="5" name="Image 0" descr="/home/oai/share/generated_image_20260910202910_4.png">
            <a:extLst>
              <a:ext uri="{FF2B5EF4-FFF2-40B4-BE49-F238E27FC236}">
                <a16:creationId xmlns:a16="http://schemas.microsoft.com/office/drawing/2014/main" id="{328908E0-2BA1-1383-0DCB-477121958B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698" y="1143000"/>
            <a:ext cx="78867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728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20255C-F117-6EC4-8ABC-A7F4614E0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79D1B083-5377-EBBD-36D0-2940721F4DB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10EA047-1909-F8A4-5538-272CC4128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FFF5C1C5-9DC1-E8C6-1F1E-F2011688AE95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2943502-7121-C96F-021B-936870B96A2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B72A5056-9418-20C1-915E-6BE9FB41D183}"/>
              </a:ext>
            </a:extLst>
          </p:cNvPr>
          <p:cNvSpPr/>
          <p:nvPr/>
        </p:nvSpPr>
        <p:spPr>
          <a:xfrm>
            <a:off x="50292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3000" b="1" noProof="0" dirty="0">
                <a:solidFill>
                  <a:srgbClr val="65142A"/>
                </a:solidFill>
              </a:rPr>
              <a:t>Fluxo do PNTP</a:t>
            </a:r>
            <a:endParaRPr lang="pt-BR" sz="3000" noProof="0" dirty="0"/>
          </a:p>
        </p:txBody>
      </p:sp>
      <p:pic>
        <p:nvPicPr>
          <p:cNvPr id="5" name="Image 0" descr="/home/oai/share/generated_image_20260910202910_8.png">
            <a:extLst>
              <a:ext uri="{FF2B5EF4-FFF2-40B4-BE49-F238E27FC236}">
                <a16:creationId xmlns:a16="http://schemas.microsoft.com/office/drawing/2014/main" id="{79A08A73-B610-6FE9-F1D1-DA0EF1E0D0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5698" y="1143000"/>
            <a:ext cx="78867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885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7D645-4AD5-6C92-514C-6C4EAFA16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170EA7A7-B86C-0B42-1088-6B2FD48BBD3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CFD4E12-A15A-548D-E887-FF90E4A5D4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33AA638-8C64-584F-4AFD-A1AA6341A682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4C74E2E6-EB47-EAB6-97A0-81E4C664721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1A9F66E3-6731-ED03-14DA-31CC71D8B08F}"/>
              </a:ext>
            </a:extLst>
          </p:cNvPr>
          <p:cNvSpPr/>
          <p:nvPr/>
        </p:nvSpPr>
        <p:spPr>
          <a:xfrm>
            <a:off x="50292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3000" b="1" noProof="0" dirty="0">
                <a:solidFill>
                  <a:srgbClr val="65142A"/>
                </a:solidFill>
              </a:rPr>
              <a:t>Radar da Transparência como ferramenta</a:t>
            </a:r>
            <a:endParaRPr lang="pt-BR" sz="3000" noProof="0" dirty="0"/>
          </a:p>
        </p:txBody>
      </p:sp>
      <p:pic>
        <p:nvPicPr>
          <p:cNvPr id="2" name="Imagem 1" descr="Radar Nacional de Transparência Pública - Portal do Estado do Rio Grande do  Sul">
            <a:extLst>
              <a:ext uri="{FF2B5EF4-FFF2-40B4-BE49-F238E27FC236}">
                <a16:creationId xmlns:a16="http://schemas.microsoft.com/office/drawing/2014/main" id="{88FF3D96-22C0-E4D1-25FF-E10D3ACFC1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1035501"/>
            <a:ext cx="6060469" cy="278781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3311717-C143-C90A-BC7E-53729334EC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2245" y="2964532"/>
            <a:ext cx="8485239" cy="361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204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EF2C8-6CF5-2248-DA21-BD81D63E7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D419F8A-145E-62DF-D0F0-2DF9D5663FE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D4DE4EE-8275-ACFB-0DB2-F2DA83E0B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D094A01E-F98F-A7AB-DDC7-FB956B2B1ED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2FE9A489-8742-B66D-B92F-0E857BC94A2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CEDDD750-CB70-DF99-BEA8-C2A2B0786CD5}"/>
              </a:ext>
            </a:extLst>
          </p:cNvPr>
          <p:cNvSpPr txBox="1">
            <a:spLocks/>
          </p:cNvSpPr>
          <p:nvPr/>
        </p:nvSpPr>
        <p:spPr>
          <a:xfrm>
            <a:off x="5869092" y="1632943"/>
            <a:ext cx="5634650" cy="288989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t-BR" sz="5000" b="1" dirty="0">
                <a:solidFill>
                  <a:srgbClr val="65142A"/>
                </a:solidFill>
              </a:rPr>
              <a:t>Controle Social como meio para transformar o futuro! </a:t>
            </a:r>
          </a:p>
          <a:p>
            <a:endParaRPr lang="pt-BR" sz="5000" dirty="0"/>
          </a:p>
        </p:txBody>
      </p:sp>
      <p:sp>
        <p:nvSpPr>
          <p:cNvPr id="16" name="Shape 3">
            <a:extLst>
              <a:ext uri="{FF2B5EF4-FFF2-40B4-BE49-F238E27FC236}">
                <a16:creationId xmlns:a16="http://schemas.microsoft.com/office/drawing/2014/main" id="{900B39F7-ED2C-6B36-D34B-DA3E61AFEBFF}"/>
              </a:ext>
            </a:extLst>
          </p:cNvPr>
          <p:cNvSpPr/>
          <p:nvPr/>
        </p:nvSpPr>
        <p:spPr>
          <a:xfrm>
            <a:off x="5252107" y="111967"/>
            <a:ext cx="308938" cy="6587088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0">
            <a:extLst>
              <a:ext uri="{FF2B5EF4-FFF2-40B4-BE49-F238E27FC236}">
                <a16:creationId xmlns:a16="http://schemas.microsoft.com/office/drawing/2014/main" id="{A9F7013A-EA00-B595-1DD5-7AA5D418BEBF}"/>
              </a:ext>
            </a:extLst>
          </p:cNvPr>
          <p:cNvSpPr/>
          <p:nvPr/>
        </p:nvSpPr>
        <p:spPr>
          <a:xfrm>
            <a:off x="5721608" y="906978"/>
            <a:ext cx="592961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D99A16"/>
                </a:solidFill>
              </a:rPr>
              <a:t>03</a:t>
            </a:r>
            <a:endParaRPr lang="en-US" sz="5000" dirty="0"/>
          </a:p>
        </p:txBody>
      </p:sp>
      <p:pic>
        <p:nvPicPr>
          <p:cNvPr id="3" name="Image 0" descr="/home/oai/share/generated_image_20260910202646_1.png">
            <a:extLst>
              <a:ext uri="{FF2B5EF4-FFF2-40B4-BE49-F238E27FC236}">
                <a16:creationId xmlns:a16="http://schemas.microsoft.com/office/drawing/2014/main" id="{2DFC5517-DFC5-89BD-F7DC-EEF8DB947F2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3422" r="23422"/>
          <a:stretch/>
        </p:blipFill>
        <p:spPr>
          <a:xfrm>
            <a:off x="-1" y="111966"/>
            <a:ext cx="5252107" cy="658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657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73C39-5B5E-D4EC-FEE7-F48EC01A0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988FC595-2D20-6CA3-ACC8-935825EA335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8025330-19DA-96D4-06B7-5FC501E93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89C4B8C5-9D09-1A73-BE81-A2CE38384163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7CCF6EC-7BDD-A9AB-C019-14CEC0CAEB0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8B9F2EAC-1DE9-F067-03F6-14991B0F74D4}"/>
              </a:ext>
            </a:extLst>
          </p:cNvPr>
          <p:cNvSpPr/>
          <p:nvPr/>
        </p:nvSpPr>
        <p:spPr>
          <a:xfrm>
            <a:off x="502920" y="411480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3000" b="1" noProof="0" dirty="0">
                <a:solidFill>
                  <a:srgbClr val="65142A"/>
                </a:solidFill>
              </a:rPr>
              <a:t>Cidadania Ativa</a:t>
            </a:r>
            <a:endParaRPr lang="pt-BR" sz="3000" noProof="0" dirty="0"/>
          </a:p>
        </p:txBody>
      </p:sp>
      <p:pic>
        <p:nvPicPr>
          <p:cNvPr id="5" name="Image 0" descr="/home/oai/share/generated_image_20260910202910_3.png">
            <a:extLst>
              <a:ext uri="{FF2B5EF4-FFF2-40B4-BE49-F238E27FC236}">
                <a16:creationId xmlns:a16="http://schemas.microsoft.com/office/drawing/2014/main" id="{E406EC0A-3EF4-BD77-E1EB-9EF78B49F7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749" r="15749"/>
          <a:stretch/>
        </p:blipFill>
        <p:spPr>
          <a:xfrm>
            <a:off x="6492240" y="1234440"/>
            <a:ext cx="5120640" cy="4983480"/>
          </a:xfrm>
          <a:prstGeom prst="rect">
            <a:avLst/>
          </a:prstGeom>
        </p:spPr>
      </p:pic>
      <p:sp>
        <p:nvSpPr>
          <p:cNvPr id="8" name="Shape 1">
            <a:extLst>
              <a:ext uri="{FF2B5EF4-FFF2-40B4-BE49-F238E27FC236}">
                <a16:creationId xmlns:a16="http://schemas.microsoft.com/office/drawing/2014/main" id="{52A75368-29BF-DEE2-C40C-6FAE1E789975}"/>
              </a:ext>
            </a:extLst>
          </p:cNvPr>
          <p:cNvSpPr/>
          <p:nvPr/>
        </p:nvSpPr>
        <p:spPr>
          <a:xfrm>
            <a:off x="594360" y="1417320"/>
            <a:ext cx="5257800" cy="4480560"/>
          </a:xfrm>
          <a:prstGeom prst="roundRect">
            <a:avLst>
              <a:gd name="adj" fmla="val 1020"/>
            </a:avLst>
          </a:prstGeom>
          <a:solidFill>
            <a:srgbClr val="FFFFFF"/>
          </a:solidFill>
          <a:ln w="12700">
            <a:solidFill>
              <a:srgbClr val="D9D1CC"/>
            </a:solidFill>
            <a:prstDash val="solid"/>
          </a:ln>
          <a:effectLst>
            <a:outerShdw blurRad="19050" dist="1016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pPr algn="just"/>
            <a:endParaRPr lang="pt-BR" noProof="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0A7D0C5B-0093-51A2-5E9E-EE4F14BF59C7}"/>
              </a:ext>
            </a:extLst>
          </p:cNvPr>
          <p:cNvSpPr/>
          <p:nvPr/>
        </p:nvSpPr>
        <p:spPr>
          <a:xfrm>
            <a:off x="924233" y="1425032"/>
            <a:ext cx="4597484" cy="44805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just"/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Aproximar controle externo e controle social.</a:t>
            </a:r>
          </a:p>
          <a:p>
            <a:pPr algn="just"/>
            <a:endParaRPr lang="pt-BR" sz="5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Transmitir conhecimento.</a:t>
            </a:r>
          </a:p>
          <a:p>
            <a:pPr algn="just"/>
            <a:endParaRPr lang="pt-BR" sz="5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Formar novos atores para a fiscalização cidadã.</a:t>
            </a:r>
          </a:p>
        </p:txBody>
      </p:sp>
    </p:spTree>
    <p:extLst>
      <p:ext uri="{BB962C8B-B14F-4D97-AF65-F5344CB8AC3E}">
        <p14:creationId xmlns:p14="http://schemas.microsoft.com/office/powerpoint/2010/main" val="38507617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dirty="0">
                <a:solidFill>
                  <a:srgbClr val="65142A"/>
                </a:solidFill>
              </a:rPr>
              <a:t>O desenho do piloto</a:t>
            </a:r>
            <a:endParaRPr lang="pt-BR" sz="3000" dirty="0"/>
          </a:p>
        </p:txBody>
      </p:sp>
      <p:sp>
        <p:nvSpPr>
          <p:cNvPr id="3" name="Shape 1"/>
          <p:cNvSpPr/>
          <p:nvPr/>
        </p:nvSpPr>
        <p:spPr>
          <a:xfrm>
            <a:off x="551208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4" name="Shape 2"/>
          <p:cNvSpPr/>
          <p:nvPr/>
        </p:nvSpPr>
        <p:spPr>
          <a:xfrm>
            <a:off x="551208" y="1416663"/>
            <a:ext cx="2655102" cy="685483"/>
          </a:xfrm>
          <a:prstGeom prst="rect">
            <a:avLst/>
          </a:prstGeom>
          <a:solidFill>
            <a:srgbClr val="65142A"/>
          </a:solidFill>
          <a:ln w="127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3"/>
          <p:cNvSpPr/>
          <p:nvPr/>
        </p:nvSpPr>
        <p:spPr>
          <a:xfrm>
            <a:off x="697444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599" b="1" dirty="0">
                <a:solidFill>
                  <a:srgbClr val="FFFFFF"/>
                </a:solidFill>
              </a:rPr>
              <a:t>FOCO</a:t>
            </a:r>
            <a:endParaRPr lang="pt-BR" sz="2599" dirty="0"/>
          </a:p>
        </p:txBody>
      </p:sp>
      <p:sp>
        <p:nvSpPr>
          <p:cNvPr id="6" name="Text 4"/>
          <p:cNvSpPr/>
          <p:nvPr/>
        </p:nvSpPr>
        <p:spPr>
          <a:xfrm>
            <a:off x="807122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Licitações e contratos</a:t>
            </a:r>
            <a:endParaRPr lang="pt-BR" sz="2600" dirty="0"/>
          </a:p>
        </p:txBody>
      </p:sp>
      <p:sp>
        <p:nvSpPr>
          <p:cNvPr id="7" name="Shape 5"/>
          <p:cNvSpPr/>
          <p:nvPr/>
        </p:nvSpPr>
        <p:spPr>
          <a:xfrm>
            <a:off x="3352547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8" name="Shape 6"/>
          <p:cNvSpPr/>
          <p:nvPr/>
        </p:nvSpPr>
        <p:spPr>
          <a:xfrm>
            <a:off x="3352547" y="1416663"/>
            <a:ext cx="2655102" cy="685483"/>
          </a:xfrm>
          <a:prstGeom prst="rect">
            <a:avLst/>
          </a:prstGeom>
          <a:solidFill>
            <a:srgbClr val="D94B42"/>
          </a:solidFill>
          <a:ln w="127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9" name="Text 7"/>
          <p:cNvSpPr/>
          <p:nvPr/>
        </p:nvSpPr>
        <p:spPr>
          <a:xfrm>
            <a:off x="3498783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599" b="1" dirty="0">
                <a:solidFill>
                  <a:srgbClr val="FFFFFF"/>
                </a:solidFill>
              </a:rPr>
              <a:t>PÚBLICO</a:t>
            </a:r>
            <a:endParaRPr lang="pt-BR" sz="2599" dirty="0"/>
          </a:p>
        </p:txBody>
      </p:sp>
      <p:sp>
        <p:nvSpPr>
          <p:cNvPr id="10" name="Text 8"/>
          <p:cNvSpPr/>
          <p:nvPr/>
        </p:nvSpPr>
        <p:spPr>
          <a:xfrm>
            <a:off x="3608460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Observatório Social de Chapecó</a:t>
            </a:r>
            <a:endParaRPr lang="pt-BR" sz="2600" dirty="0"/>
          </a:p>
        </p:txBody>
      </p:sp>
      <p:sp>
        <p:nvSpPr>
          <p:cNvPr id="11" name="Shape 9"/>
          <p:cNvSpPr/>
          <p:nvPr/>
        </p:nvSpPr>
        <p:spPr>
          <a:xfrm>
            <a:off x="6153885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2" name="Shape 10"/>
          <p:cNvSpPr/>
          <p:nvPr/>
        </p:nvSpPr>
        <p:spPr>
          <a:xfrm>
            <a:off x="6153885" y="1416663"/>
            <a:ext cx="2655102" cy="685483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3" name="Text 11"/>
          <p:cNvSpPr/>
          <p:nvPr/>
        </p:nvSpPr>
        <p:spPr>
          <a:xfrm>
            <a:off x="6300121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599" b="1" dirty="0">
                <a:solidFill>
                  <a:srgbClr val="FFFFFF"/>
                </a:solidFill>
              </a:rPr>
              <a:t>MÉTODO</a:t>
            </a:r>
            <a:endParaRPr lang="pt-BR" sz="2599" dirty="0"/>
          </a:p>
        </p:txBody>
      </p:sp>
      <p:sp>
        <p:nvSpPr>
          <p:cNvPr id="14" name="Text 12"/>
          <p:cNvSpPr/>
          <p:nvPr/>
        </p:nvSpPr>
        <p:spPr>
          <a:xfrm>
            <a:off x="6409799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Capacitação + </a:t>
            </a:r>
            <a:r>
              <a:rPr lang="pt-BR" sz="2600" i="1" dirty="0">
                <a:solidFill>
                  <a:srgbClr val="353535"/>
                </a:solidFill>
              </a:rPr>
              <a:t>checklist</a:t>
            </a:r>
            <a:endParaRPr lang="pt-BR" sz="2600" i="1" dirty="0"/>
          </a:p>
        </p:txBody>
      </p:sp>
      <p:sp>
        <p:nvSpPr>
          <p:cNvPr id="15" name="Shape 13"/>
          <p:cNvSpPr/>
          <p:nvPr/>
        </p:nvSpPr>
        <p:spPr>
          <a:xfrm>
            <a:off x="8955224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6" name="Shape 14"/>
          <p:cNvSpPr/>
          <p:nvPr/>
        </p:nvSpPr>
        <p:spPr>
          <a:xfrm>
            <a:off x="8955224" y="1416663"/>
            <a:ext cx="2655102" cy="685483"/>
          </a:xfrm>
          <a:prstGeom prst="rect">
            <a:avLst/>
          </a:prstGeom>
          <a:solidFill>
            <a:srgbClr val="646464"/>
          </a:solidFill>
          <a:ln w="127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7" name="Text 15"/>
          <p:cNvSpPr/>
          <p:nvPr/>
        </p:nvSpPr>
        <p:spPr>
          <a:xfrm>
            <a:off x="9101460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599" b="1" dirty="0">
                <a:solidFill>
                  <a:srgbClr val="FFFFFF"/>
                </a:solidFill>
              </a:rPr>
              <a:t>PAPEL</a:t>
            </a:r>
            <a:endParaRPr lang="pt-BR" sz="2599" dirty="0"/>
          </a:p>
        </p:txBody>
      </p:sp>
      <p:sp>
        <p:nvSpPr>
          <p:cNvPr id="18" name="Text 16"/>
          <p:cNvSpPr/>
          <p:nvPr/>
        </p:nvSpPr>
        <p:spPr>
          <a:xfrm>
            <a:off x="9211137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Análise social complementar</a:t>
            </a:r>
            <a:endParaRPr lang="pt-BR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16</a:t>
            </a:fld>
            <a:endParaRPr lang="pt-BR" noProof="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7460C06C-7352-F472-6F6A-B2CB8586DB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29829B1D-AD98-8FB9-E349-DABE9E652187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1E8BEF49-38B1-2D34-99AE-3B2A4F47C30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2999" b="1" dirty="0">
                <a:solidFill>
                  <a:srgbClr val="65142A"/>
                </a:solidFill>
              </a:rPr>
              <a:t>O que o piloto não faz e o que faz</a:t>
            </a:r>
            <a:endParaRPr lang="pt-BR" sz="2999" dirty="0"/>
          </a:p>
        </p:txBody>
      </p:sp>
      <p:sp>
        <p:nvSpPr>
          <p:cNvPr id="3" name="Shape 1"/>
          <p:cNvSpPr/>
          <p:nvPr/>
        </p:nvSpPr>
        <p:spPr>
          <a:xfrm>
            <a:off x="596907" y="1416663"/>
            <a:ext cx="5346764" cy="4432787"/>
          </a:xfrm>
          <a:prstGeom prst="roundRect">
            <a:avLst>
              <a:gd name="adj" fmla="val 1031"/>
            </a:avLst>
          </a:prstGeom>
          <a:solidFill>
            <a:srgbClr val="FFFFFF"/>
          </a:solidFill>
          <a:ln w="254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4" name="Shape 2"/>
          <p:cNvSpPr/>
          <p:nvPr/>
        </p:nvSpPr>
        <p:spPr>
          <a:xfrm>
            <a:off x="596907" y="1416663"/>
            <a:ext cx="5346764" cy="639784"/>
          </a:xfrm>
          <a:prstGeom prst="rect">
            <a:avLst/>
          </a:prstGeom>
          <a:solidFill>
            <a:srgbClr val="D94B42"/>
          </a:solidFill>
          <a:ln w="127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3"/>
          <p:cNvSpPr/>
          <p:nvPr/>
        </p:nvSpPr>
        <p:spPr>
          <a:xfrm>
            <a:off x="779702" y="1617738"/>
            <a:ext cx="4981173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NÃO SUBSTITUI</a:t>
            </a:r>
            <a:endParaRPr lang="pt-BR" sz="2600" dirty="0"/>
          </a:p>
        </p:txBody>
      </p:sp>
      <p:sp>
        <p:nvSpPr>
          <p:cNvPr id="6" name="Text 4"/>
          <p:cNvSpPr/>
          <p:nvPr/>
        </p:nvSpPr>
        <p:spPr>
          <a:xfrm>
            <a:off x="916799" y="2422037"/>
            <a:ext cx="4706980" cy="287902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pt-BR" sz="2600" dirty="0">
                <a:solidFill>
                  <a:srgbClr val="353535"/>
                </a:solidFill>
              </a:rPr>
              <a:t>A validação oficial do TCE.</a:t>
            </a:r>
            <a:endParaRPr lang="pt-BR" sz="2600" dirty="0"/>
          </a:p>
          <a:p>
            <a:r>
              <a:rPr lang="pt-BR" sz="2600" dirty="0">
                <a:solidFill>
                  <a:srgbClr val="353535"/>
                </a:solidFill>
              </a:rPr>
              <a:t>A auditoria profissional.</a:t>
            </a:r>
            <a:endParaRPr lang="pt-BR" sz="2600" dirty="0"/>
          </a:p>
          <a:p>
            <a:r>
              <a:rPr lang="pt-BR" sz="2600" dirty="0">
                <a:solidFill>
                  <a:srgbClr val="353535"/>
                </a:solidFill>
              </a:rPr>
              <a:t>A responsabilidade institucional.</a:t>
            </a:r>
            <a:endParaRPr lang="pt-BR" sz="2600" dirty="0"/>
          </a:p>
        </p:txBody>
      </p:sp>
      <p:sp>
        <p:nvSpPr>
          <p:cNvPr id="7" name="Shape 5"/>
          <p:cNvSpPr/>
          <p:nvPr/>
        </p:nvSpPr>
        <p:spPr>
          <a:xfrm>
            <a:off x="6217863" y="1416663"/>
            <a:ext cx="5346764" cy="4432787"/>
          </a:xfrm>
          <a:prstGeom prst="roundRect">
            <a:avLst>
              <a:gd name="adj" fmla="val 1031"/>
            </a:avLst>
          </a:prstGeom>
          <a:solidFill>
            <a:srgbClr val="FFFFFF"/>
          </a:solidFill>
          <a:ln w="25400">
            <a:solidFill>
              <a:srgbClr val="3D7A57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8" name="Shape 6"/>
          <p:cNvSpPr/>
          <p:nvPr/>
        </p:nvSpPr>
        <p:spPr>
          <a:xfrm>
            <a:off x="6217863" y="1416663"/>
            <a:ext cx="5346764" cy="639784"/>
          </a:xfrm>
          <a:prstGeom prst="rect">
            <a:avLst/>
          </a:prstGeom>
          <a:solidFill>
            <a:srgbClr val="3D7A57"/>
          </a:solidFill>
          <a:ln w="12700">
            <a:solidFill>
              <a:srgbClr val="3D7A57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9" name="Text 7"/>
          <p:cNvSpPr/>
          <p:nvPr/>
        </p:nvSpPr>
        <p:spPr>
          <a:xfrm>
            <a:off x="6400659" y="1617738"/>
            <a:ext cx="4981173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COMPLEMENTA</a:t>
            </a:r>
            <a:endParaRPr lang="pt-BR" sz="2600" dirty="0"/>
          </a:p>
        </p:txBody>
      </p:sp>
      <p:sp>
        <p:nvSpPr>
          <p:cNvPr id="10" name="Text 8"/>
          <p:cNvSpPr/>
          <p:nvPr/>
        </p:nvSpPr>
        <p:spPr>
          <a:xfrm>
            <a:off x="6537755" y="2422037"/>
            <a:ext cx="4706980" cy="2879027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pt-BR" sz="2600" dirty="0">
                <a:solidFill>
                  <a:srgbClr val="353535"/>
                </a:solidFill>
              </a:rPr>
              <a:t>Capilaridade territorial.</a:t>
            </a:r>
            <a:endParaRPr lang="pt-BR" sz="2600" dirty="0"/>
          </a:p>
          <a:p>
            <a:r>
              <a:rPr lang="pt-BR" sz="2600" dirty="0">
                <a:solidFill>
                  <a:srgbClr val="353535"/>
                </a:solidFill>
              </a:rPr>
              <a:t>Olhar contínuo.</a:t>
            </a:r>
            <a:endParaRPr lang="pt-BR" sz="2600" dirty="0"/>
          </a:p>
          <a:p>
            <a:r>
              <a:rPr lang="pt-BR" sz="2600" dirty="0">
                <a:solidFill>
                  <a:srgbClr val="353535"/>
                </a:solidFill>
              </a:rPr>
              <a:t>Formação cidadã.</a:t>
            </a:r>
            <a:endParaRPr lang="pt-BR" sz="2600" dirty="0"/>
          </a:p>
          <a:p>
            <a:r>
              <a:rPr lang="pt-BR" sz="2600" dirty="0">
                <a:solidFill>
                  <a:srgbClr val="353535"/>
                </a:solidFill>
              </a:rPr>
              <a:t>Subsídios objetivos.</a:t>
            </a:r>
            <a:endParaRPr lang="pt-BR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17</a:t>
            </a:fld>
            <a:endParaRPr lang="pt-BR" noProof="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FBF04D37-DE6B-7177-36B6-314BAF432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4" name="Retângulo 13">
            <a:extLst>
              <a:ext uri="{FF2B5EF4-FFF2-40B4-BE49-F238E27FC236}">
                <a16:creationId xmlns:a16="http://schemas.microsoft.com/office/drawing/2014/main" id="{347A7EC5-5BFE-39F2-BDEE-0D91EC1CF0C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9C5D0227-BD7F-9A15-3FC9-83D026D9B79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E733A-7258-F21B-2400-48FA7C0BC6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52D38F78-6CE6-018A-ADAD-5B52FEF3D34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5AFC475-FAB3-AC2A-05EC-3969F85FE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E7E71236-347D-B355-4200-E26EEB83D426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985908C-910F-3D71-68D8-B9D234A855B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ABFBC3D1-88EE-5CC5-8326-BD7402DC738E}"/>
              </a:ext>
            </a:extLst>
          </p:cNvPr>
          <p:cNvSpPr/>
          <p:nvPr/>
        </p:nvSpPr>
        <p:spPr>
          <a:xfrm>
            <a:off x="1097280" y="1288885"/>
            <a:ext cx="9197998" cy="2403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4800" b="1" dirty="0">
                <a:solidFill>
                  <a:srgbClr val="65142A"/>
                </a:solidFill>
              </a:rPr>
              <a:t>O cidadão não substitui o Tribunal. O objetivo é ampliar a proximidade e a continuidade do olhar.</a:t>
            </a: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9F4BE163-A9F9-0078-25E8-72E48590FA1F}"/>
              </a:ext>
            </a:extLst>
          </p:cNvPr>
          <p:cNvSpPr/>
          <p:nvPr/>
        </p:nvSpPr>
        <p:spPr>
          <a:xfrm>
            <a:off x="866224" y="1273277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000" b="1" noProof="0" dirty="0">
                <a:solidFill>
                  <a:srgbClr val="D99A16"/>
                </a:solidFill>
              </a:rPr>
              <a:t>“</a:t>
            </a:r>
            <a:endParaRPr lang="pt-BR" sz="7000" noProof="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79A10B56-435E-4CBC-556F-45D70EC254B4}"/>
              </a:ext>
            </a:extLst>
          </p:cNvPr>
          <p:cNvSpPr/>
          <p:nvPr/>
        </p:nvSpPr>
        <p:spPr>
          <a:xfrm rot="10800000">
            <a:off x="8614040" y="27779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000" b="1" noProof="0" dirty="0">
                <a:solidFill>
                  <a:srgbClr val="D99A16"/>
                </a:solidFill>
              </a:rPr>
              <a:t>“</a:t>
            </a:r>
            <a:endParaRPr lang="pt-BR" sz="7000" noProof="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9ECC0DC6-C5F8-CC8C-76B8-F1AF7EC7226C}"/>
              </a:ext>
            </a:extLst>
          </p:cNvPr>
          <p:cNvSpPr/>
          <p:nvPr/>
        </p:nvSpPr>
        <p:spPr>
          <a:xfrm>
            <a:off x="1828800" y="4338484"/>
            <a:ext cx="8503920" cy="9939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3500" b="1" dirty="0">
                <a:solidFill>
                  <a:srgbClr val="D99A16"/>
                </a:solidFill>
              </a:rPr>
              <a:t>O controle social qualificado é complementar ao controle externo.</a:t>
            </a:r>
          </a:p>
        </p:txBody>
      </p:sp>
    </p:spTree>
    <p:extLst>
      <p:ext uri="{BB962C8B-B14F-4D97-AF65-F5344CB8AC3E}">
        <p14:creationId xmlns:p14="http://schemas.microsoft.com/office/powerpoint/2010/main" val="3138210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dirty="0">
                <a:solidFill>
                  <a:srgbClr val="65142A"/>
                </a:solidFill>
              </a:rPr>
              <a:t>Outras ações: oficinas para cidadãos</a:t>
            </a:r>
            <a:endParaRPr lang="pt-BR" sz="3000" dirty="0"/>
          </a:p>
        </p:txBody>
      </p:sp>
      <p:pic>
        <p:nvPicPr>
          <p:cNvPr id="3" name="Image 0" descr="/home/oai/share/generated_image_20260910202646_1.png"/>
          <p:cNvPicPr>
            <a:picLocks noChangeAspect="1"/>
          </p:cNvPicPr>
          <p:nvPr/>
        </p:nvPicPr>
        <p:blipFill>
          <a:blip r:embed="rId3"/>
          <a:srcRect l="15749" r="15749"/>
          <a:stretch/>
        </p:blipFill>
        <p:spPr>
          <a:xfrm>
            <a:off x="6492057" y="1233868"/>
            <a:ext cx="5118269" cy="498117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96907" y="1416663"/>
            <a:ext cx="5255366" cy="4478486"/>
          </a:xfrm>
          <a:prstGeom prst="roundRect">
            <a:avLst>
              <a:gd name="adj" fmla="val 1020"/>
            </a:avLst>
          </a:prstGeom>
          <a:solidFill>
            <a:srgbClr val="FFFFFF"/>
          </a:solidFill>
          <a:ln w="12700">
            <a:solidFill>
              <a:srgbClr val="D9D1CC"/>
            </a:solidFill>
            <a:prstDash val="solid"/>
          </a:ln>
          <a:effectLst>
            <a:outerShdw blurRad="19050" dist="1016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2"/>
          <p:cNvSpPr/>
          <p:nvPr/>
        </p:nvSpPr>
        <p:spPr>
          <a:xfrm>
            <a:off x="737419" y="1782254"/>
            <a:ext cx="4965291" cy="370160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Navegação guiada em portais.</a:t>
            </a:r>
          </a:p>
          <a:p>
            <a:endParaRPr lang="pt-BR" sz="26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Perguntas reais do cotidiano.</a:t>
            </a:r>
          </a:p>
          <a:p>
            <a:endParaRPr lang="pt-BR" sz="26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Exercícios com a matriz do PNTP.</a:t>
            </a:r>
          </a:p>
          <a:p>
            <a:endParaRPr lang="pt-BR" sz="26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Encaminhamento à Ouvidoria e ao SIC.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19</a:t>
            </a:fld>
            <a:endParaRPr lang="pt-BR" noProof="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dirty="0">
                <a:solidFill>
                  <a:srgbClr val="65142A"/>
                </a:solidFill>
              </a:rPr>
              <a:t>Uma trilha cidadã em quatro passos</a:t>
            </a:r>
            <a:endParaRPr lang="pt-BR" sz="3000" dirty="0"/>
          </a:p>
        </p:txBody>
      </p:sp>
      <p:sp>
        <p:nvSpPr>
          <p:cNvPr id="3" name="Shape 1"/>
          <p:cNvSpPr/>
          <p:nvPr/>
        </p:nvSpPr>
        <p:spPr>
          <a:xfrm>
            <a:off x="551208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4" name="Shape 2"/>
          <p:cNvSpPr/>
          <p:nvPr/>
        </p:nvSpPr>
        <p:spPr>
          <a:xfrm>
            <a:off x="551208" y="1416663"/>
            <a:ext cx="2655102" cy="685483"/>
          </a:xfrm>
          <a:prstGeom prst="rect">
            <a:avLst/>
          </a:prstGeom>
          <a:solidFill>
            <a:srgbClr val="65142A"/>
          </a:solidFill>
          <a:ln w="127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3"/>
          <p:cNvSpPr/>
          <p:nvPr/>
        </p:nvSpPr>
        <p:spPr>
          <a:xfrm>
            <a:off x="697444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ENCONTRAR</a:t>
            </a:r>
            <a:endParaRPr lang="pt-BR" sz="2600" dirty="0"/>
          </a:p>
        </p:txBody>
      </p:sp>
      <p:sp>
        <p:nvSpPr>
          <p:cNvPr id="6" name="Text 4"/>
          <p:cNvSpPr/>
          <p:nvPr/>
        </p:nvSpPr>
        <p:spPr>
          <a:xfrm>
            <a:off x="807122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Onde estão os dados?</a:t>
            </a:r>
            <a:endParaRPr lang="pt-BR" sz="2800" dirty="0"/>
          </a:p>
        </p:txBody>
      </p:sp>
      <p:sp>
        <p:nvSpPr>
          <p:cNvPr id="7" name="Shape 5"/>
          <p:cNvSpPr/>
          <p:nvPr/>
        </p:nvSpPr>
        <p:spPr>
          <a:xfrm>
            <a:off x="3352547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8" name="Shape 6"/>
          <p:cNvSpPr/>
          <p:nvPr/>
        </p:nvSpPr>
        <p:spPr>
          <a:xfrm>
            <a:off x="3352547" y="1416663"/>
            <a:ext cx="2655102" cy="685483"/>
          </a:xfrm>
          <a:prstGeom prst="rect">
            <a:avLst/>
          </a:prstGeom>
          <a:solidFill>
            <a:srgbClr val="D94B42"/>
          </a:solidFill>
          <a:ln w="127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9" name="Text 7"/>
          <p:cNvSpPr/>
          <p:nvPr/>
        </p:nvSpPr>
        <p:spPr>
          <a:xfrm>
            <a:off x="3498783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ENTENDER</a:t>
            </a:r>
            <a:endParaRPr lang="pt-BR" sz="2600" dirty="0"/>
          </a:p>
        </p:txBody>
      </p:sp>
      <p:sp>
        <p:nvSpPr>
          <p:cNvPr id="10" name="Text 8"/>
          <p:cNvSpPr/>
          <p:nvPr/>
        </p:nvSpPr>
        <p:spPr>
          <a:xfrm>
            <a:off x="3608460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O que significam?</a:t>
            </a:r>
            <a:endParaRPr lang="pt-BR" sz="2800" dirty="0"/>
          </a:p>
        </p:txBody>
      </p:sp>
      <p:sp>
        <p:nvSpPr>
          <p:cNvPr id="11" name="Shape 9"/>
          <p:cNvSpPr/>
          <p:nvPr/>
        </p:nvSpPr>
        <p:spPr>
          <a:xfrm>
            <a:off x="6153885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2" name="Shape 10"/>
          <p:cNvSpPr/>
          <p:nvPr/>
        </p:nvSpPr>
        <p:spPr>
          <a:xfrm>
            <a:off x="6153885" y="1416663"/>
            <a:ext cx="2655102" cy="685483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3" name="Text 11"/>
          <p:cNvSpPr/>
          <p:nvPr/>
        </p:nvSpPr>
        <p:spPr>
          <a:xfrm>
            <a:off x="6300121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COMPARAR</a:t>
            </a:r>
            <a:endParaRPr lang="pt-BR" sz="2600" dirty="0"/>
          </a:p>
        </p:txBody>
      </p:sp>
      <p:sp>
        <p:nvSpPr>
          <p:cNvPr id="14" name="Text 12"/>
          <p:cNvSpPr/>
          <p:nvPr/>
        </p:nvSpPr>
        <p:spPr>
          <a:xfrm>
            <a:off x="6409799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Há padrões ou desvios?</a:t>
            </a:r>
            <a:endParaRPr lang="pt-BR" sz="2800" dirty="0"/>
          </a:p>
        </p:txBody>
      </p:sp>
      <p:sp>
        <p:nvSpPr>
          <p:cNvPr id="15" name="Shape 13"/>
          <p:cNvSpPr/>
          <p:nvPr/>
        </p:nvSpPr>
        <p:spPr>
          <a:xfrm>
            <a:off x="8955224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6" name="Shape 14"/>
          <p:cNvSpPr/>
          <p:nvPr/>
        </p:nvSpPr>
        <p:spPr>
          <a:xfrm>
            <a:off x="8955224" y="1416663"/>
            <a:ext cx="2655102" cy="685483"/>
          </a:xfrm>
          <a:prstGeom prst="rect">
            <a:avLst/>
          </a:prstGeom>
          <a:solidFill>
            <a:srgbClr val="646464"/>
          </a:solidFill>
          <a:ln w="127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7" name="Text 15"/>
          <p:cNvSpPr/>
          <p:nvPr/>
        </p:nvSpPr>
        <p:spPr>
          <a:xfrm>
            <a:off x="9101460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AGIR</a:t>
            </a:r>
            <a:endParaRPr lang="pt-BR" sz="2600" dirty="0"/>
          </a:p>
        </p:txBody>
      </p:sp>
      <p:sp>
        <p:nvSpPr>
          <p:cNvPr id="18" name="Text 16"/>
          <p:cNvSpPr/>
          <p:nvPr/>
        </p:nvSpPr>
        <p:spPr>
          <a:xfrm>
            <a:off x="9211137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Qual canal utilizar?</a:t>
            </a: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20</a:t>
            </a:fld>
            <a:endParaRPr lang="pt-BR" noProof="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1D4267B4-C771-099A-0E21-1AE584B66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F15775A2-DCCC-A152-D576-15CDF5638124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E1B8F962-8B7B-B46A-1FB1-DAC8DBC2201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dirty="0">
                <a:solidFill>
                  <a:srgbClr val="65142A"/>
                </a:solidFill>
              </a:rPr>
              <a:t>Outras ações: transparência nas escolas</a:t>
            </a:r>
            <a:endParaRPr lang="pt-BR" sz="3000" dirty="0"/>
          </a:p>
        </p:txBody>
      </p:sp>
      <p:pic>
        <p:nvPicPr>
          <p:cNvPr id="3" name="Image 0" descr="/home/oai/share/generated_image_20260910202910_3.png"/>
          <p:cNvPicPr>
            <a:picLocks noChangeAspect="1"/>
          </p:cNvPicPr>
          <p:nvPr/>
        </p:nvPicPr>
        <p:blipFill>
          <a:blip r:embed="rId3"/>
          <a:srcRect l="15749" r="15749"/>
          <a:stretch/>
        </p:blipFill>
        <p:spPr>
          <a:xfrm>
            <a:off x="596907" y="1233868"/>
            <a:ext cx="5118269" cy="498117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537755" y="1416663"/>
            <a:ext cx="5255366" cy="4478486"/>
          </a:xfrm>
          <a:prstGeom prst="roundRect">
            <a:avLst>
              <a:gd name="adj" fmla="val 1020"/>
            </a:avLst>
          </a:prstGeom>
          <a:solidFill>
            <a:srgbClr val="FFFFFF"/>
          </a:solidFill>
          <a:ln w="12700">
            <a:solidFill>
              <a:srgbClr val="D9D1CC"/>
            </a:solidFill>
            <a:prstDash val="solid"/>
          </a:ln>
          <a:effectLst>
            <a:outerShdw blurRad="19050" dist="1016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2"/>
          <p:cNvSpPr/>
          <p:nvPr/>
        </p:nvSpPr>
        <p:spPr>
          <a:xfrm>
            <a:off x="6904019" y="1805103"/>
            <a:ext cx="4522838" cy="370160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just"/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Estudantes investigam uma pergunta pública.</a:t>
            </a:r>
          </a:p>
          <a:p>
            <a:pPr algn="just"/>
            <a:endParaRPr lang="pt-BR" sz="5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Aprendem a ler orçamento, contratos e indicadores.</a:t>
            </a:r>
          </a:p>
          <a:p>
            <a:pPr algn="just"/>
            <a:endParaRPr lang="pt-BR" sz="5000" b="1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pt-BR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Apresentam descobertas em linguagem simples.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21</a:t>
            </a:fld>
            <a:endParaRPr lang="pt-BR" noProof="0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7E5904E-BF8B-D1F1-CFE3-47A1DB3AFA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B514B740-168E-B86D-3B89-05A647912921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A80DE79-92BE-109F-9E13-C7E6F665649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dirty="0">
                <a:solidFill>
                  <a:srgbClr val="65142A"/>
                </a:solidFill>
              </a:rPr>
              <a:t>Laboratórios universitários</a:t>
            </a:r>
            <a:endParaRPr lang="pt-BR" sz="3000" dirty="0"/>
          </a:p>
        </p:txBody>
      </p:sp>
      <p:sp>
        <p:nvSpPr>
          <p:cNvPr id="3" name="Shape 1"/>
          <p:cNvSpPr/>
          <p:nvPr/>
        </p:nvSpPr>
        <p:spPr>
          <a:xfrm>
            <a:off x="551208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4" name="Shape 2"/>
          <p:cNvSpPr/>
          <p:nvPr/>
        </p:nvSpPr>
        <p:spPr>
          <a:xfrm>
            <a:off x="551208" y="1416663"/>
            <a:ext cx="2655102" cy="685483"/>
          </a:xfrm>
          <a:prstGeom prst="rect">
            <a:avLst/>
          </a:prstGeom>
          <a:solidFill>
            <a:srgbClr val="65142A"/>
          </a:solidFill>
          <a:ln w="127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3"/>
          <p:cNvSpPr/>
          <p:nvPr/>
        </p:nvSpPr>
        <p:spPr>
          <a:xfrm>
            <a:off x="697444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700" b="1" dirty="0">
                <a:solidFill>
                  <a:srgbClr val="FFFFFF"/>
                </a:solidFill>
              </a:rPr>
              <a:t>DADOS</a:t>
            </a:r>
            <a:endParaRPr lang="pt-BR" sz="2700" dirty="0"/>
          </a:p>
        </p:txBody>
      </p:sp>
      <p:sp>
        <p:nvSpPr>
          <p:cNvPr id="6" name="Text 4"/>
          <p:cNvSpPr/>
          <p:nvPr/>
        </p:nvSpPr>
        <p:spPr>
          <a:xfrm>
            <a:off x="738297" y="2422038"/>
            <a:ext cx="2289511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Projetos de análise aplicada</a:t>
            </a:r>
            <a:endParaRPr lang="pt-BR" sz="2800" dirty="0"/>
          </a:p>
        </p:txBody>
      </p:sp>
      <p:sp>
        <p:nvSpPr>
          <p:cNvPr id="7" name="Shape 5"/>
          <p:cNvSpPr/>
          <p:nvPr/>
        </p:nvSpPr>
        <p:spPr>
          <a:xfrm>
            <a:off x="3352547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8" name="Shape 6"/>
          <p:cNvSpPr/>
          <p:nvPr/>
        </p:nvSpPr>
        <p:spPr>
          <a:xfrm>
            <a:off x="3352547" y="1416663"/>
            <a:ext cx="2655102" cy="685483"/>
          </a:xfrm>
          <a:prstGeom prst="rect">
            <a:avLst/>
          </a:prstGeom>
          <a:solidFill>
            <a:srgbClr val="D94B42"/>
          </a:solidFill>
          <a:ln w="127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9" name="Text 7"/>
          <p:cNvSpPr/>
          <p:nvPr/>
        </p:nvSpPr>
        <p:spPr>
          <a:xfrm>
            <a:off x="3498783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700" b="1" dirty="0">
                <a:solidFill>
                  <a:srgbClr val="FFFFFF"/>
                </a:solidFill>
              </a:rPr>
              <a:t>DIREITO</a:t>
            </a:r>
            <a:endParaRPr lang="pt-BR" sz="2700" dirty="0"/>
          </a:p>
        </p:txBody>
      </p:sp>
      <p:sp>
        <p:nvSpPr>
          <p:cNvPr id="10" name="Text 8"/>
          <p:cNvSpPr/>
          <p:nvPr/>
        </p:nvSpPr>
        <p:spPr>
          <a:xfrm>
            <a:off x="3608460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Leitura crítica das obrigações</a:t>
            </a:r>
            <a:endParaRPr lang="pt-BR" sz="2800" dirty="0"/>
          </a:p>
        </p:txBody>
      </p:sp>
      <p:sp>
        <p:nvSpPr>
          <p:cNvPr id="11" name="Shape 9"/>
          <p:cNvSpPr/>
          <p:nvPr/>
        </p:nvSpPr>
        <p:spPr>
          <a:xfrm>
            <a:off x="6153885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2" name="Shape 10"/>
          <p:cNvSpPr/>
          <p:nvPr/>
        </p:nvSpPr>
        <p:spPr>
          <a:xfrm>
            <a:off x="6153885" y="1416663"/>
            <a:ext cx="2655102" cy="685483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3" name="Text 11"/>
          <p:cNvSpPr/>
          <p:nvPr/>
        </p:nvSpPr>
        <p:spPr>
          <a:xfrm>
            <a:off x="6300121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700" b="1" dirty="0">
                <a:solidFill>
                  <a:srgbClr val="FFFFFF"/>
                </a:solidFill>
              </a:rPr>
              <a:t>COMUNICAÇÃO</a:t>
            </a:r>
            <a:endParaRPr lang="pt-BR" sz="2700" dirty="0"/>
          </a:p>
        </p:txBody>
      </p:sp>
      <p:sp>
        <p:nvSpPr>
          <p:cNvPr id="14" name="Text 12"/>
          <p:cNvSpPr/>
          <p:nvPr/>
        </p:nvSpPr>
        <p:spPr>
          <a:xfrm>
            <a:off x="6409799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Tradução para linguagem cidadã</a:t>
            </a:r>
            <a:endParaRPr lang="pt-BR" sz="2800" dirty="0"/>
          </a:p>
        </p:txBody>
      </p:sp>
      <p:sp>
        <p:nvSpPr>
          <p:cNvPr id="15" name="Shape 13"/>
          <p:cNvSpPr/>
          <p:nvPr/>
        </p:nvSpPr>
        <p:spPr>
          <a:xfrm>
            <a:off x="8955224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6" name="Shape 14"/>
          <p:cNvSpPr/>
          <p:nvPr/>
        </p:nvSpPr>
        <p:spPr>
          <a:xfrm>
            <a:off x="8955224" y="1416663"/>
            <a:ext cx="2655102" cy="685483"/>
          </a:xfrm>
          <a:prstGeom prst="rect">
            <a:avLst/>
          </a:prstGeom>
          <a:solidFill>
            <a:srgbClr val="646464"/>
          </a:solidFill>
          <a:ln w="127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7" name="Text 15"/>
          <p:cNvSpPr/>
          <p:nvPr/>
        </p:nvSpPr>
        <p:spPr>
          <a:xfrm>
            <a:off x="9101460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700" b="1" dirty="0">
                <a:solidFill>
                  <a:srgbClr val="FFFFFF"/>
                </a:solidFill>
              </a:rPr>
              <a:t>TECNOLOGIA</a:t>
            </a:r>
            <a:endParaRPr lang="pt-BR" sz="2700" dirty="0"/>
          </a:p>
        </p:txBody>
      </p:sp>
      <p:sp>
        <p:nvSpPr>
          <p:cNvPr id="18" name="Text 16"/>
          <p:cNvSpPr/>
          <p:nvPr/>
        </p:nvSpPr>
        <p:spPr>
          <a:xfrm>
            <a:off x="9211137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800" dirty="0">
                <a:solidFill>
                  <a:srgbClr val="353535"/>
                </a:solidFill>
              </a:rPr>
              <a:t>Painéis e dados abertos</a:t>
            </a:r>
            <a:endParaRPr lang="pt-BR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22</a:t>
            </a:fld>
            <a:endParaRPr lang="pt-BR" noProof="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62909B78-D61B-CE0F-73BE-01FFE6F1D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01D1C9E7-86FB-BF3E-368B-3E790252C20A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9536A772-BECC-DBF6-B458-09853D1F570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dirty="0">
                <a:solidFill>
                  <a:srgbClr val="65142A"/>
                </a:solidFill>
              </a:rPr>
              <a:t>Outras ações: parcerias que multiplicam</a:t>
            </a:r>
            <a:endParaRPr lang="pt-BR" sz="3000" dirty="0"/>
          </a:p>
        </p:txBody>
      </p:sp>
      <p:sp>
        <p:nvSpPr>
          <p:cNvPr id="3" name="Shape 1"/>
          <p:cNvSpPr/>
          <p:nvPr/>
        </p:nvSpPr>
        <p:spPr>
          <a:xfrm>
            <a:off x="551208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4" name="Shape 2"/>
          <p:cNvSpPr/>
          <p:nvPr/>
        </p:nvSpPr>
        <p:spPr>
          <a:xfrm>
            <a:off x="551208" y="1416663"/>
            <a:ext cx="2655102" cy="685483"/>
          </a:xfrm>
          <a:prstGeom prst="rect">
            <a:avLst/>
          </a:prstGeom>
          <a:solidFill>
            <a:srgbClr val="65142A"/>
          </a:solidFill>
          <a:ln w="127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3"/>
          <p:cNvSpPr/>
          <p:nvPr/>
        </p:nvSpPr>
        <p:spPr>
          <a:xfrm>
            <a:off x="697444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OBSERVATÓRIOS</a:t>
            </a:r>
            <a:endParaRPr lang="pt-BR" sz="2600" dirty="0"/>
          </a:p>
        </p:txBody>
      </p:sp>
      <p:sp>
        <p:nvSpPr>
          <p:cNvPr id="6" name="Text 4"/>
          <p:cNvSpPr/>
          <p:nvPr/>
        </p:nvSpPr>
        <p:spPr>
          <a:xfrm>
            <a:off x="807122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500" dirty="0">
                <a:solidFill>
                  <a:srgbClr val="353535"/>
                </a:solidFill>
              </a:rPr>
              <a:t>Fiscalização voluntária</a:t>
            </a:r>
            <a:endParaRPr lang="pt-BR" sz="2500" dirty="0"/>
          </a:p>
        </p:txBody>
      </p:sp>
      <p:sp>
        <p:nvSpPr>
          <p:cNvPr id="7" name="Shape 5"/>
          <p:cNvSpPr/>
          <p:nvPr/>
        </p:nvSpPr>
        <p:spPr>
          <a:xfrm>
            <a:off x="3352547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8" name="Shape 6"/>
          <p:cNvSpPr/>
          <p:nvPr/>
        </p:nvSpPr>
        <p:spPr>
          <a:xfrm>
            <a:off x="3352547" y="1416663"/>
            <a:ext cx="2655102" cy="685483"/>
          </a:xfrm>
          <a:prstGeom prst="rect">
            <a:avLst/>
          </a:prstGeom>
          <a:solidFill>
            <a:srgbClr val="D94B42"/>
          </a:solidFill>
          <a:ln w="127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9" name="Text 7"/>
          <p:cNvSpPr/>
          <p:nvPr/>
        </p:nvSpPr>
        <p:spPr>
          <a:xfrm>
            <a:off x="3498783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CONSELHOS</a:t>
            </a:r>
            <a:endParaRPr lang="pt-BR" sz="2600" dirty="0"/>
          </a:p>
        </p:txBody>
      </p:sp>
      <p:sp>
        <p:nvSpPr>
          <p:cNvPr id="10" name="Text 8"/>
          <p:cNvSpPr/>
          <p:nvPr/>
        </p:nvSpPr>
        <p:spPr>
          <a:xfrm>
            <a:off x="3469287" y="2422038"/>
            <a:ext cx="2399187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500" dirty="0">
                <a:solidFill>
                  <a:srgbClr val="353535"/>
                </a:solidFill>
              </a:rPr>
              <a:t>Acompanhamento de políticas</a:t>
            </a:r>
            <a:endParaRPr lang="pt-BR" sz="2500" dirty="0"/>
          </a:p>
        </p:txBody>
      </p:sp>
      <p:sp>
        <p:nvSpPr>
          <p:cNvPr id="11" name="Shape 9"/>
          <p:cNvSpPr/>
          <p:nvPr/>
        </p:nvSpPr>
        <p:spPr>
          <a:xfrm>
            <a:off x="6153885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2" name="Shape 10"/>
          <p:cNvSpPr/>
          <p:nvPr/>
        </p:nvSpPr>
        <p:spPr>
          <a:xfrm>
            <a:off x="6153885" y="1416663"/>
            <a:ext cx="2655102" cy="685483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3" name="Text 11"/>
          <p:cNvSpPr/>
          <p:nvPr/>
        </p:nvSpPr>
        <p:spPr>
          <a:xfrm>
            <a:off x="6300121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ASSOCIAÇÕES</a:t>
            </a:r>
            <a:endParaRPr lang="pt-BR" sz="2600" dirty="0"/>
          </a:p>
        </p:txBody>
      </p:sp>
      <p:sp>
        <p:nvSpPr>
          <p:cNvPr id="14" name="Text 12"/>
          <p:cNvSpPr/>
          <p:nvPr/>
        </p:nvSpPr>
        <p:spPr>
          <a:xfrm>
            <a:off x="6409799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500" dirty="0">
                <a:solidFill>
                  <a:srgbClr val="353535"/>
                </a:solidFill>
              </a:rPr>
              <a:t>Capilaridade local</a:t>
            </a:r>
            <a:endParaRPr lang="pt-BR" sz="2500" dirty="0"/>
          </a:p>
        </p:txBody>
      </p:sp>
      <p:sp>
        <p:nvSpPr>
          <p:cNvPr id="15" name="Shape 13"/>
          <p:cNvSpPr/>
          <p:nvPr/>
        </p:nvSpPr>
        <p:spPr>
          <a:xfrm>
            <a:off x="8955224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6" name="Shape 14"/>
          <p:cNvSpPr/>
          <p:nvPr/>
        </p:nvSpPr>
        <p:spPr>
          <a:xfrm>
            <a:off x="8955224" y="1416663"/>
            <a:ext cx="2655102" cy="685483"/>
          </a:xfrm>
          <a:prstGeom prst="rect">
            <a:avLst/>
          </a:prstGeom>
          <a:solidFill>
            <a:srgbClr val="646464"/>
          </a:solidFill>
          <a:ln w="127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7" name="Text 15"/>
          <p:cNvSpPr/>
          <p:nvPr/>
        </p:nvSpPr>
        <p:spPr>
          <a:xfrm>
            <a:off x="9101460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600" b="1" dirty="0">
                <a:solidFill>
                  <a:srgbClr val="FFFFFF"/>
                </a:solidFill>
              </a:rPr>
              <a:t>UNIVERSIDADES</a:t>
            </a:r>
            <a:endParaRPr lang="pt-BR" sz="2600" dirty="0"/>
          </a:p>
        </p:txBody>
      </p:sp>
      <p:sp>
        <p:nvSpPr>
          <p:cNvPr id="18" name="Text 16"/>
          <p:cNvSpPr/>
          <p:nvPr/>
        </p:nvSpPr>
        <p:spPr>
          <a:xfrm>
            <a:off x="9211137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500" dirty="0">
                <a:solidFill>
                  <a:srgbClr val="353535"/>
                </a:solidFill>
              </a:rPr>
              <a:t>Pesquisa e extensão</a:t>
            </a:r>
            <a:endParaRPr lang="pt-BR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23</a:t>
            </a:fld>
            <a:endParaRPr lang="pt-BR" noProof="0" dirty="0"/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8A65D5D8-EDF0-237B-51F9-4BEA9544DB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22" name="Retângulo 21">
            <a:extLst>
              <a:ext uri="{FF2B5EF4-FFF2-40B4-BE49-F238E27FC236}">
                <a16:creationId xmlns:a16="http://schemas.microsoft.com/office/drawing/2014/main" id="{45E4B29F-D260-60FA-D57D-E2C4F0E21887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C4E40078-C0B0-70B8-2538-B92299879AD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oai/share/generated_image_20260910202646_8.png"/>
          <p:cNvPicPr>
            <a:picLocks noChangeAspect="1"/>
          </p:cNvPicPr>
          <p:nvPr/>
        </p:nvPicPr>
        <p:blipFill>
          <a:blip r:embed="rId3">
            <a:alphaModFix amt="20000"/>
          </a:blip>
          <a:srcRect t="7811" b="7811"/>
          <a:stretch/>
        </p:blipFill>
        <p:spPr>
          <a:xfrm>
            <a:off x="2823" y="-1"/>
            <a:ext cx="12186051" cy="685482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2606" y="456988"/>
            <a:ext cx="913977" cy="913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6997" b="1" dirty="0">
                <a:solidFill>
                  <a:srgbClr val="D99A16"/>
                </a:solidFill>
              </a:rPr>
              <a:t>“</a:t>
            </a:r>
            <a:endParaRPr lang="pt-BR" sz="6997" dirty="0"/>
          </a:p>
        </p:txBody>
      </p:sp>
      <p:sp>
        <p:nvSpPr>
          <p:cNvPr id="5" name="Text 2"/>
          <p:cNvSpPr/>
          <p:nvPr/>
        </p:nvSpPr>
        <p:spPr>
          <a:xfrm>
            <a:off x="1099594" y="1233868"/>
            <a:ext cx="10008045" cy="21021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4500" b="1" dirty="0">
                <a:solidFill>
                  <a:srgbClr val="65142A"/>
                </a:solidFill>
              </a:rPr>
              <a:t>PUBLICAR → COMPREENDER → PARTICIPAR → CONTROLAR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0245F6D7-2F46-55C7-1D85-4947795447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256A35C8-305E-1F14-6230-2BEBF16B39E3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83744213-586D-3CA4-6E79-317661AA99E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14" name="Text 2">
            <a:extLst>
              <a:ext uri="{FF2B5EF4-FFF2-40B4-BE49-F238E27FC236}">
                <a16:creationId xmlns:a16="http://schemas.microsoft.com/office/drawing/2014/main" id="{F4252A84-51C6-8D12-E625-B062E8B2A090}"/>
              </a:ext>
            </a:extLst>
          </p:cNvPr>
          <p:cNvSpPr/>
          <p:nvPr/>
        </p:nvSpPr>
        <p:spPr>
          <a:xfrm>
            <a:off x="0" y="3884401"/>
            <a:ext cx="12192000" cy="7311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4000" b="1" dirty="0">
                <a:solidFill>
                  <a:srgbClr val="D99A16"/>
                </a:solidFill>
              </a:rPr>
              <a:t>O objetivo não é formar especialistas, mas </a:t>
            </a:r>
          </a:p>
          <a:p>
            <a:pPr algn="ctr"/>
            <a:r>
              <a:rPr lang="pt-BR" sz="4000" b="1" dirty="0">
                <a:solidFill>
                  <a:srgbClr val="D99A16"/>
                </a:solidFill>
              </a:rPr>
              <a:t>reduzir barreiras para a participação.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5509" y="411289"/>
            <a:ext cx="11059118" cy="5026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pt-BR" sz="3000" b="1" dirty="0">
                <a:solidFill>
                  <a:srgbClr val="65142A"/>
                </a:solidFill>
              </a:rPr>
              <a:t>O papel dos Tribunais de Contas</a:t>
            </a:r>
            <a:endParaRPr lang="pt-BR" sz="3000" dirty="0"/>
          </a:p>
        </p:txBody>
      </p:sp>
      <p:sp>
        <p:nvSpPr>
          <p:cNvPr id="3" name="Shape 1"/>
          <p:cNvSpPr/>
          <p:nvPr/>
        </p:nvSpPr>
        <p:spPr>
          <a:xfrm>
            <a:off x="551208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4" name="Shape 2"/>
          <p:cNvSpPr/>
          <p:nvPr/>
        </p:nvSpPr>
        <p:spPr>
          <a:xfrm>
            <a:off x="551208" y="1416663"/>
            <a:ext cx="2655102" cy="685483"/>
          </a:xfrm>
          <a:prstGeom prst="rect">
            <a:avLst/>
          </a:prstGeom>
          <a:solidFill>
            <a:srgbClr val="65142A"/>
          </a:solidFill>
          <a:ln w="12700">
            <a:solidFill>
              <a:srgbClr val="65142A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5" name="Text 3"/>
          <p:cNvSpPr/>
          <p:nvPr/>
        </p:nvSpPr>
        <p:spPr>
          <a:xfrm>
            <a:off x="697444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800" b="1" dirty="0">
                <a:solidFill>
                  <a:srgbClr val="FFFFFF"/>
                </a:solidFill>
              </a:rPr>
              <a:t>INDUZIR</a:t>
            </a:r>
            <a:endParaRPr lang="pt-BR" sz="2800" dirty="0"/>
          </a:p>
        </p:txBody>
      </p:sp>
      <p:sp>
        <p:nvSpPr>
          <p:cNvPr id="6" name="Text 4"/>
          <p:cNvSpPr/>
          <p:nvPr/>
        </p:nvSpPr>
        <p:spPr>
          <a:xfrm>
            <a:off x="807122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Padrões e melhorias</a:t>
            </a:r>
            <a:endParaRPr lang="pt-BR" sz="2600" dirty="0"/>
          </a:p>
        </p:txBody>
      </p:sp>
      <p:sp>
        <p:nvSpPr>
          <p:cNvPr id="7" name="Shape 5"/>
          <p:cNvSpPr/>
          <p:nvPr/>
        </p:nvSpPr>
        <p:spPr>
          <a:xfrm>
            <a:off x="3352547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8" name="Shape 6"/>
          <p:cNvSpPr/>
          <p:nvPr/>
        </p:nvSpPr>
        <p:spPr>
          <a:xfrm>
            <a:off x="3352547" y="1416663"/>
            <a:ext cx="2655102" cy="685483"/>
          </a:xfrm>
          <a:prstGeom prst="rect">
            <a:avLst/>
          </a:prstGeom>
          <a:solidFill>
            <a:srgbClr val="D94B42"/>
          </a:solidFill>
          <a:ln w="12700">
            <a:solidFill>
              <a:srgbClr val="D94B42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9" name="Text 7"/>
          <p:cNvSpPr/>
          <p:nvPr/>
        </p:nvSpPr>
        <p:spPr>
          <a:xfrm>
            <a:off x="3498783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800" b="1" dirty="0">
                <a:solidFill>
                  <a:srgbClr val="FFFFFF"/>
                </a:solidFill>
              </a:rPr>
              <a:t>TRADUZIR</a:t>
            </a:r>
            <a:endParaRPr lang="pt-BR" sz="2800" dirty="0"/>
          </a:p>
        </p:txBody>
      </p:sp>
      <p:sp>
        <p:nvSpPr>
          <p:cNvPr id="10" name="Text 8"/>
          <p:cNvSpPr/>
          <p:nvPr/>
        </p:nvSpPr>
        <p:spPr>
          <a:xfrm>
            <a:off x="3608460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Conhecimento técnico</a:t>
            </a:r>
            <a:endParaRPr lang="pt-BR" sz="2600" dirty="0"/>
          </a:p>
        </p:txBody>
      </p:sp>
      <p:sp>
        <p:nvSpPr>
          <p:cNvPr id="11" name="Shape 9"/>
          <p:cNvSpPr/>
          <p:nvPr/>
        </p:nvSpPr>
        <p:spPr>
          <a:xfrm>
            <a:off x="6153885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2" name="Shape 10"/>
          <p:cNvSpPr/>
          <p:nvPr/>
        </p:nvSpPr>
        <p:spPr>
          <a:xfrm>
            <a:off x="6153885" y="1416663"/>
            <a:ext cx="2655102" cy="685483"/>
          </a:xfrm>
          <a:prstGeom prst="rect">
            <a:avLst/>
          </a:prstGeom>
          <a:solidFill>
            <a:srgbClr val="D99A16"/>
          </a:solidFill>
          <a:ln w="12700">
            <a:solidFill>
              <a:srgbClr val="D99A16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3" name="Text 11"/>
          <p:cNvSpPr/>
          <p:nvPr/>
        </p:nvSpPr>
        <p:spPr>
          <a:xfrm>
            <a:off x="6300121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800" b="1" dirty="0">
                <a:solidFill>
                  <a:srgbClr val="FFFFFF"/>
                </a:solidFill>
              </a:rPr>
              <a:t>CONECTAR</a:t>
            </a:r>
            <a:endParaRPr lang="pt-BR" sz="2800" dirty="0"/>
          </a:p>
        </p:txBody>
      </p:sp>
      <p:sp>
        <p:nvSpPr>
          <p:cNvPr id="14" name="Text 12"/>
          <p:cNvSpPr/>
          <p:nvPr/>
        </p:nvSpPr>
        <p:spPr>
          <a:xfrm>
            <a:off x="6409799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Instituições e sociedade</a:t>
            </a:r>
            <a:endParaRPr lang="pt-BR" sz="2600" dirty="0"/>
          </a:p>
        </p:txBody>
      </p:sp>
      <p:sp>
        <p:nvSpPr>
          <p:cNvPr id="15" name="Shape 13"/>
          <p:cNvSpPr/>
          <p:nvPr/>
        </p:nvSpPr>
        <p:spPr>
          <a:xfrm>
            <a:off x="8955224" y="1416663"/>
            <a:ext cx="2655102" cy="4478486"/>
          </a:xfrm>
          <a:prstGeom prst="roundRect">
            <a:avLst>
              <a:gd name="adj" fmla="val 1721"/>
            </a:avLst>
          </a:prstGeom>
          <a:solidFill>
            <a:srgbClr val="FFFFFF"/>
          </a:solidFill>
          <a:ln w="254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6" name="Shape 14"/>
          <p:cNvSpPr/>
          <p:nvPr/>
        </p:nvSpPr>
        <p:spPr>
          <a:xfrm>
            <a:off x="8955224" y="1416663"/>
            <a:ext cx="2655102" cy="685483"/>
          </a:xfrm>
          <a:prstGeom prst="rect">
            <a:avLst/>
          </a:prstGeom>
          <a:solidFill>
            <a:srgbClr val="646464"/>
          </a:solidFill>
          <a:ln w="12700">
            <a:solidFill>
              <a:srgbClr val="646464"/>
            </a:solidFill>
            <a:prstDash val="solid"/>
          </a:ln>
        </p:spPr>
        <p:txBody>
          <a:bodyPr/>
          <a:lstStyle/>
          <a:p>
            <a:endParaRPr lang="pt-BR" sz="1799" dirty="0"/>
          </a:p>
        </p:txBody>
      </p:sp>
      <p:sp>
        <p:nvSpPr>
          <p:cNvPr id="17" name="Text 15"/>
          <p:cNvSpPr/>
          <p:nvPr/>
        </p:nvSpPr>
        <p:spPr>
          <a:xfrm>
            <a:off x="9101460" y="1617738"/>
            <a:ext cx="2362630" cy="2284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2800" b="1" dirty="0">
                <a:solidFill>
                  <a:srgbClr val="FFFFFF"/>
                </a:solidFill>
              </a:rPr>
              <a:t>ESCUTAR</a:t>
            </a:r>
            <a:endParaRPr lang="pt-BR" sz="2800" dirty="0"/>
          </a:p>
        </p:txBody>
      </p:sp>
      <p:sp>
        <p:nvSpPr>
          <p:cNvPr id="18" name="Text 16"/>
          <p:cNvSpPr/>
          <p:nvPr/>
        </p:nvSpPr>
        <p:spPr>
          <a:xfrm>
            <a:off x="9211137" y="2422038"/>
            <a:ext cx="2143275" cy="28333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algn="ctr"/>
            <a:r>
              <a:rPr lang="pt-BR" sz="2600" dirty="0">
                <a:solidFill>
                  <a:srgbClr val="353535"/>
                </a:solidFill>
              </a:rPr>
              <a:t>Demandas e experiências</a:t>
            </a:r>
            <a:endParaRPr lang="pt-BR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pt-BR" b="0" noProof="0" smtClean="0"/>
              <a:t>25</a:t>
            </a:fld>
            <a:endParaRPr lang="pt-BR" noProof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2EA89-040A-1D4F-373A-712A55EA5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1B202D35-8139-0D80-AA64-C16EB353C0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8820" y="6644610"/>
            <a:ext cx="164516" cy="109677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7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26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614B804-6F26-68BB-9561-90D83ABE50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C8DD0412-76B7-11CD-EFF1-B3CDEBF0A510}"/>
              </a:ext>
            </a:extLst>
          </p:cNvPr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FF0000"/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7933104-A9DE-521E-7B61-38135AC4914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sp>
        <p:nvSpPr>
          <p:cNvPr id="3" name="Text 1">
            <a:extLst>
              <a:ext uri="{FF2B5EF4-FFF2-40B4-BE49-F238E27FC236}">
                <a16:creationId xmlns:a16="http://schemas.microsoft.com/office/drawing/2014/main" id="{7FAA66E2-B247-0BD6-139C-F998674FC114}"/>
              </a:ext>
            </a:extLst>
          </p:cNvPr>
          <p:cNvSpPr/>
          <p:nvPr/>
        </p:nvSpPr>
        <p:spPr>
          <a:xfrm>
            <a:off x="1097280" y="1288885"/>
            <a:ext cx="9197998" cy="24034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pt-BR" sz="4800" b="1" dirty="0">
                <a:solidFill>
                  <a:srgbClr val="65142A"/>
                </a:solidFill>
              </a:rPr>
              <a:t>Será que estamos assegurando a adequada transparência do PNTP?</a:t>
            </a:r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5962F60C-AED2-FD21-2B9A-ABBBF9ECAEC8}"/>
              </a:ext>
            </a:extLst>
          </p:cNvPr>
          <p:cNvSpPr/>
          <p:nvPr/>
        </p:nvSpPr>
        <p:spPr>
          <a:xfrm>
            <a:off x="1171025" y="1473378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000" b="1" noProof="0" dirty="0">
                <a:solidFill>
                  <a:srgbClr val="D99A16"/>
                </a:solidFill>
              </a:rPr>
              <a:t>“</a:t>
            </a:r>
            <a:endParaRPr lang="pt-BR" sz="7000" noProof="0" dirty="0"/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148E80F3-8CF5-9B1A-5362-FDCFFDC284B3}"/>
              </a:ext>
            </a:extLst>
          </p:cNvPr>
          <p:cNvSpPr/>
          <p:nvPr/>
        </p:nvSpPr>
        <p:spPr>
          <a:xfrm rot="10800000">
            <a:off x="9754584" y="2620665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t-BR" sz="7000" b="1" noProof="0" dirty="0">
                <a:solidFill>
                  <a:srgbClr val="D99A16"/>
                </a:solidFill>
              </a:rPr>
              <a:t>“</a:t>
            </a:r>
            <a:endParaRPr lang="pt-BR" sz="7000" noProof="0" dirty="0"/>
          </a:p>
        </p:txBody>
      </p:sp>
      <p:sp>
        <p:nvSpPr>
          <p:cNvPr id="12" name="Text 2">
            <a:extLst>
              <a:ext uri="{FF2B5EF4-FFF2-40B4-BE49-F238E27FC236}">
                <a16:creationId xmlns:a16="http://schemas.microsoft.com/office/drawing/2014/main" id="{3BC7E13F-7BBC-700D-8BB1-F018C573CCC6}"/>
              </a:ext>
            </a:extLst>
          </p:cNvPr>
          <p:cNvSpPr/>
          <p:nvPr/>
        </p:nvSpPr>
        <p:spPr>
          <a:xfrm>
            <a:off x="1171025" y="4338484"/>
            <a:ext cx="9497959" cy="9939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t-BR" sz="3500" b="1" dirty="0">
                <a:solidFill>
                  <a:srgbClr val="D99A16"/>
                </a:solidFill>
              </a:rPr>
              <a:t>Se o cidadão não conhece a ferramenta, ele perde uma alternativa para exercer o controle social.</a:t>
            </a:r>
          </a:p>
        </p:txBody>
      </p:sp>
    </p:spTree>
    <p:extLst>
      <p:ext uri="{BB962C8B-B14F-4D97-AF65-F5344CB8AC3E}">
        <p14:creationId xmlns:p14="http://schemas.microsoft.com/office/powerpoint/2010/main" val="4135201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61651" y="4490749"/>
            <a:ext cx="4916129" cy="1363219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 rtl="0"/>
            <a:r>
              <a:rPr lang="pt-BR" sz="7000" noProof="1">
                <a:solidFill>
                  <a:srgbClr val="D99A16"/>
                </a:solidFill>
                <a:latin typeface="+mn-lt"/>
                <a:ea typeface="+mn-ea"/>
                <a:cs typeface="+mn-cs"/>
              </a:rPr>
              <a:t>Obrigado!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763819" y="4490750"/>
            <a:ext cx="2910342" cy="316653"/>
          </a:xfrm>
          <a:noFill/>
        </p:spPr>
        <p:txBody>
          <a:bodyPr rtlCol="0">
            <a:normAutofit fontScale="92500"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GABRIEL AUGUSTO SCHIOCHET</a:t>
            </a:r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8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75682" y="4543650"/>
            <a:ext cx="218799" cy="218799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763819" y="4839605"/>
            <a:ext cx="2910342" cy="316653"/>
          </a:xfrm>
          <a:noFill/>
        </p:spPr>
        <p:txBody>
          <a:bodyPr rtlCol="0">
            <a:normAutofit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+55 48 3221.3865</a:t>
            </a:r>
          </a:p>
        </p:txBody>
      </p:sp>
      <p:pic>
        <p:nvPicPr>
          <p:cNvPr id="10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5682" y="4893522"/>
            <a:ext cx="218799" cy="218799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763819" y="5188461"/>
            <a:ext cx="2910342" cy="316653"/>
          </a:xfrm>
          <a:noFill/>
        </p:spPr>
        <p:txBody>
          <a:bodyPr rtlCol="0">
            <a:normAutofit fontScale="92500" lnSpcReduction="10000"/>
          </a:bodyPr>
          <a:lstStyle/>
          <a:p>
            <a:r>
              <a:rPr lang="pt-BR" noProof="1">
                <a:solidFill>
                  <a:schemeClr val="tx1"/>
                </a:solidFill>
              </a:rPr>
              <a:t>gabriel.schiochet@tcesc.tc.br</a:t>
            </a:r>
          </a:p>
        </p:txBody>
      </p:sp>
      <p:pic>
        <p:nvPicPr>
          <p:cNvPr id="9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75682" y="5240224"/>
            <a:ext cx="218799" cy="218799"/>
          </a:xfrm>
          <a:prstGeom prst="rect">
            <a:avLst/>
          </a:prstGeom>
        </p:spPr>
      </p:pic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D8A1232-50A8-4535-AAF9-7F4180EAA0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763819" y="5537316"/>
            <a:ext cx="2910342" cy="316653"/>
          </a:xfrm>
          <a:noFill/>
        </p:spPr>
        <p:txBody>
          <a:bodyPr rtlCol="0">
            <a:normAutofit fontScale="92500" lnSpcReduction="20000"/>
          </a:bodyPr>
          <a:lstStyle/>
          <a:p>
            <a:pPr rtl="0"/>
            <a:r>
              <a:rPr lang="pt-BR" noProof="1">
                <a:solidFill>
                  <a:schemeClr val="tx1"/>
                </a:solidFill>
              </a:rPr>
              <a:t>www.tcesc.tc.br</a:t>
            </a:r>
          </a:p>
        </p:txBody>
      </p:sp>
      <p:pic>
        <p:nvPicPr>
          <p:cNvPr id="11" name="Elemento gráfico 10" descr="Link">
            <a:extLst>
              <a:ext uri="{FF2B5EF4-FFF2-40B4-BE49-F238E27FC236}">
                <a16:creationId xmlns:a16="http://schemas.microsoft.com/office/drawing/2014/main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75682" y="5565848"/>
            <a:ext cx="244673" cy="244673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071" y="1235662"/>
            <a:ext cx="5839857" cy="225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99566"/>
      </p:ext>
    </p:extLst>
  </p:cSld>
  <p:clrMapOvr>
    <a:masterClrMapping/>
  </p:clrMapOvr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8AE5EA0-F66A-4826-9A91-D70A4158296C}"/>
</file>

<file path=customXml/itemProps2.xml><?xml version="1.0" encoding="utf-8"?>
<ds:datastoreItem xmlns:ds="http://schemas.openxmlformats.org/officeDocument/2006/customXml" ds:itemID="{833BA91D-CC03-4A80-8B25-E3FE65191154}">
  <ds:schemaRefs>
    <ds:schemaRef ds:uri="http://schemas.microsoft.com/office/2006/metadata/properties"/>
    <ds:schemaRef ds:uri="e74cf6ab-e23e-4603-ad87-52c5d3c0b6d3"/>
    <ds:schemaRef ds:uri="http://purl.org/dc/terms/"/>
    <ds:schemaRef ds:uri="http://www.w3.org/XML/1998/namespace"/>
    <ds:schemaRef ds:uri="bc25d7cb-b6e8-4c22-9789-41c38650969f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ae3ea05-53a8-4f32-b802-dfbe623c3b8a"/>
    <ds:schemaRef ds:uri="b22e846b-2e75-4a71-8f67-cc4f94cb4e52"/>
  </ds:schemaRefs>
</ds:datastoreItem>
</file>

<file path=customXml/itemProps3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954</TotalTime>
  <Words>761</Words>
  <Application>Microsoft Office PowerPoint</Application>
  <PresentationFormat>Personalizar</PresentationFormat>
  <Paragraphs>228</Paragraphs>
  <Slides>27</Slides>
  <Notes>27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Wingdings</vt:lpstr>
      <vt:lpstr>22º Ciclo_PPT_template_Joseane Aparecida Corrêa</vt:lpstr>
      <vt:lpstr>CONTROLE SOCIAL E O PROGRAMA NACIONAL DE TRANSPARÊNCIA PÚBLICA - PNTP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GABRIEL AUGUSTO SCHIOCHET</cp:lastModifiedBy>
  <cp:revision>24</cp:revision>
  <dcterms:created xsi:type="dcterms:W3CDTF">2022-06-01T22:49:47Z</dcterms:created>
  <dcterms:modified xsi:type="dcterms:W3CDTF">2026-09-18T19:07:31Z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