
<file path=[Content_Types].xml><?xml version="1.0" encoding="utf-8"?>
<Types xmlns="http://schemas.openxmlformats.org/package/2006/content-types">
  <Default Extension="jfif" ContentType="image/jpeg"/>
  <Default Extension="jpeg" ContentType="image/jpeg"/>
  <Default Extension="jpg" ContentType="image/jpg"/>
  <Default Extension="png" ContentType="image/png"/>
  <Default Extension="rels" ContentType="application/vnd.openxmlformats-package.relationships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Layouts/slideLayout9.xml" ContentType="application/vnd.openxmlformats-officedocument.presentationml.slideLayout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media/image50.jpg" ContentType="image/jpeg"/>
  <Override PartName="/ppt/media/image69.jpg" ContentType="image/jpeg"/>
  <Override PartName="/ppt/theme/theme1.xml" ContentType="application/vnd.openxmlformats-officedocument.theme+xml"/>
  <Override PartName="/ppt/theme/theme2.xml" ContentType="application/vnd.openxmlformats-officedocument.theme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  <p:sldMasterId id="2147483666" r:id="rId2"/>
  </p:sldMasterIdLst>
  <p:sldIdLst>
    <p:sldId id="256" r:id="rId3"/>
    <p:sldId id="288" r:id="rId4"/>
    <p:sldId id="289" r:id="rId5"/>
    <p:sldId id="257" r:id="rId6"/>
    <p:sldId id="258" r:id="rId7"/>
    <p:sldId id="259" r:id="rId8"/>
    <p:sldId id="290" r:id="rId9"/>
    <p:sldId id="291" r:id="rId10"/>
    <p:sldId id="262" r:id="rId11"/>
    <p:sldId id="292" r:id="rId12"/>
    <p:sldId id="293" r:id="rId13"/>
    <p:sldId id="294" r:id="rId14"/>
    <p:sldId id="295" r:id="rId15"/>
    <p:sldId id="267" r:id="rId16"/>
    <p:sldId id="296" r:id="rId17"/>
    <p:sldId id="297" r:id="rId18"/>
    <p:sldId id="270" r:id="rId19"/>
    <p:sldId id="271" r:id="rId20"/>
    <p:sldId id="272" r:id="rId21"/>
    <p:sldId id="273" r:id="rId22"/>
    <p:sldId id="300" r:id="rId23"/>
    <p:sldId id="304" r:id="rId24"/>
    <p:sldId id="275" r:id="rId25"/>
    <p:sldId id="277" r:id="rId26"/>
    <p:sldId id="278" r:id="rId27"/>
    <p:sldId id="298" r:id="rId28"/>
    <p:sldId id="299" r:id="rId29"/>
    <p:sldId id="305" r:id="rId30"/>
    <p:sldId id="306" r:id="rId31"/>
    <p:sldId id="281" r:id="rId32"/>
    <p:sldId id="307" r:id="rId33"/>
    <p:sldId id="303" r:id="rId34"/>
    <p:sldId id="284" r:id="rId35"/>
  </p:sldIdLst>
  <p:sldSz cx="18288000" cy="10287000"/>
  <p:notesSz cx="18288000" cy="10287000"/>
  <p:defaultTextStyle>
    <a:defPPr>
      <a:defRPr kern="0"/>
    </a:defPPr>
  </p:defaultTextStyle>
  <p:extLst>
    <p:ext uri="{EFAFB233-063F-42B5-8137-9DF3F51BA10A}">
      <p15:sldGuideLst xmlns:p15="http://schemas.microsoft.com/office/powerpoint/2012/main">
        <p15:guide id="1" orient="horz" pos="2904" userDrawn="1">
          <p15:clr>
            <a:srgbClr val="A4A3A4"/>
          </p15:clr>
        </p15:guide>
        <p15:guide id="2" pos="216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EFEFE"/>
    <a:srgbClr val="FFFFFF"/>
    <a:srgbClr val="CEC8C9"/>
    <a:srgbClr val="AD5429"/>
    <a:srgbClr val="190E0E"/>
    <a:srgbClr val="4C5B4E"/>
    <a:srgbClr val="A86821"/>
    <a:srgbClr val="1C8053"/>
    <a:srgbClr val="059669"/>
    <a:srgbClr val="CFFDE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70" d="100"/>
          <a:sy n="70" d="100"/>
        </p:scale>
        <p:origin x="774" y="84"/>
      </p:cViewPr>
      <p:guideLst>
        <p:guide orient="horz" pos="2904"/>
        <p:guide pos="216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1.xml"/><Relationship Id="rId18" Type="http://schemas.openxmlformats.org/officeDocument/2006/relationships/slide" Target="slides/slide16.xml"/><Relationship Id="rId26" Type="http://schemas.openxmlformats.org/officeDocument/2006/relationships/slide" Target="slides/slide24.xml"/><Relationship Id="rId39" Type="http://schemas.openxmlformats.org/officeDocument/2006/relationships/tableStyles" Target="tableStyles.xml"/><Relationship Id="rId21" Type="http://schemas.openxmlformats.org/officeDocument/2006/relationships/slide" Target="slides/slide19.xml"/><Relationship Id="rId34" Type="http://schemas.openxmlformats.org/officeDocument/2006/relationships/slide" Target="slides/slide32.xml"/><Relationship Id="rId42" Type="http://schemas.openxmlformats.org/officeDocument/2006/relationships/customXml" Target="../customXml/item3.xml"/><Relationship Id="rId7" Type="http://schemas.openxmlformats.org/officeDocument/2006/relationships/slide" Target="slides/slide5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4.xml"/><Relationship Id="rId20" Type="http://schemas.openxmlformats.org/officeDocument/2006/relationships/slide" Target="slides/slide18.xml"/><Relationship Id="rId29" Type="http://schemas.openxmlformats.org/officeDocument/2006/relationships/slide" Target="slides/slide27.xml"/><Relationship Id="rId41" Type="http://schemas.openxmlformats.org/officeDocument/2006/relationships/customXml" Target="../customXml/item2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24" Type="http://schemas.openxmlformats.org/officeDocument/2006/relationships/slide" Target="slides/slide22.xml"/><Relationship Id="rId32" Type="http://schemas.openxmlformats.org/officeDocument/2006/relationships/slide" Target="slides/slide30.xml"/><Relationship Id="rId37" Type="http://schemas.openxmlformats.org/officeDocument/2006/relationships/viewProps" Target="viewProps.xml"/><Relationship Id="rId40" Type="http://schemas.openxmlformats.org/officeDocument/2006/relationships/customXml" Target="../customXml/item1.xml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23" Type="http://schemas.openxmlformats.org/officeDocument/2006/relationships/slide" Target="slides/slide21.xml"/><Relationship Id="rId28" Type="http://schemas.openxmlformats.org/officeDocument/2006/relationships/slide" Target="slides/slide26.xml"/><Relationship Id="rId36" Type="http://schemas.openxmlformats.org/officeDocument/2006/relationships/presProps" Target="presProps.xml"/><Relationship Id="rId10" Type="http://schemas.openxmlformats.org/officeDocument/2006/relationships/slide" Target="slides/slide8.xml"/><Relationship Id="rId19" Type="http://schemas.openxmlformats.org/officeDocument/2006/relationships/slide" Target="slides/slide17.xml"/><Relationship Id="rId31" Type="http://schemas.openxmlformats.org/officeDocument/2006/relationships/slide" Target="slides/slide29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Relationship Id="rId22" Type="http://schemas.openxmlformats.org/officeDocument/2006/relationships/slide" Target="slides/slide20.xml"/><Relationship Id="rId27" Type="http://schemas.openxmlformats.org/officeDocument/2006/relationships/slide" Target="slides/slide25.xml"/><Relationship Id="rId30" Type="http://schemas.openxmlformats.org/officeDocument/2006/relationships/slide" Target="slides/slide28.xml"/><Relationship Id="rId35" Type="http://schemas.openxmlformats.org/officeDocument/2006/relationships/slide" Target="slides/slide33.xml"/><Relationship Id="rId8" Type="http://schemas.openxmlformats.org/officeDocument/2006/relationships/slide" Target="slides/slide6.xml"/><Relationship Id="rId3" Type="http://schemas.openxmlformats.org/officeDocument/2006/relationships/slide" Target="slides/slide1.xml"/><Relationship Id="rId12" Type="http://schemas.openxmlformats.org/officeDocument/2006/relationships/slide" Target="slides/slide10.xml"/><Relationship Id="rId17" Type="http://schemas.openxmlformats.org/officeDocument/2006/relationships/slide" Target="slides/slide15.xml"/><Relationship Id="rId25" Type="http://schemas.openxmlformats.org/officeDocument/2006/relationships/slide" Target="slides/slide23.xml"/><Relationship Id="rId33" Type="http://schemas.openxmlformats.org/officeDocument/2006/relationships/slide" Target="slides/slide31.xml"/><Relationship Id="rId38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2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ctrTitle"/>
          </p:nvPr>
        </p:nvSpPr>
        <p:spPr>
          <a:xfrm>
            <a:off x="1269872" y="1108711"/>
            <a:ext cx="9935211" cy="1292662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8400" b="1" i="0">
                <a:solidFill>
                  <a:schemeClr val="tx1"/>
                </a:solidFill>
                <a:latin typeface="Calibri"/>
                <a:cs typeface="Calibri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subTitle" idx="4"/>
          </p:nvPr>
        </p:nvSpPr>
        <p:spPr>
          <a:xfrm>
            <a:off x="1380490" y="5579490"/>
            <a:ext cx="6455409" cy="553998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3600" b="1" i="0">
                <a:solidFill>
                  <a:schemeClr val="bg1"/>
                </a:solidFill>
                <a:latin typeface="Arial"/>
                <a:cs typeface="Arial"/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9/20/2026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>
          <a:xfrm>
            <a:off x="764542" y="335026"/>
            <a:ext cx="16758919" cy="1292662"/>
          </a:xfrm>
        </p:spPr>
        <p:txBody>
          <a:bodyPr lIns="0" tIns="0" rIns="0" bIns="0"/>
          <a:lstStyle>
            <a:lvl1pPr>
              <a:defRPr sz="8400" b="1" i="0">
                <a:solidFill>
                  <a:schemeClr val="tx1"/>
                </a:solidFill>
                <a:latin typeface="Calibri"/>
                <a:cs typeface="Calibri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>
          <a:xfrm>
            <a:off x="6175377" y="2103247"/>
            <a:ext cx="10986135" cy="553998"/>
          </a:xfrm>
        </p:spPr>
        <p:txBody>
          <a:bodyPr lIns="0" tIns="0" rIns="0" bIns="0"/>
          <a:lstStyle>
            <a:lvl1pPr>
              <a:defRPr sz="3600" b="1" i="0">
                <a:solidFill>
                  <a:schemeClr val="bg1"/>
                </a:solidFill>
                <a:latin typeface="Arial"/>
                <a:cs typeface="Arial"/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9/20/2026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>
          <a:xfrm>
            <a:off x="764542" y="335026"/>
            <a:ext cx="16758919" cy="1292662"/>
          </a:xfrm>
        </p:spPr>
        <p:txBody>
          <a:bodyPr lIns="0" tIns="0" rIns="0" bIns="0"/>
          <a:lstStyle>
            <a:lvl1pPr>
              <a:defRPr sz="8400" b="1" i="0">
                <a:solidFill>
                  <a:schemeClr val="tx1"/>
                </a:solidFill>
                <a:latin typeface="Calibri"/>
                <a:cs typeface="Calibri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sz="half" idx="2"/>
          </p:nvPr>
        </p:nvSpPr>
        <p:spPr>
          <a:xfrm>
            <a:off x="914400" y="2366010"/>
            <a:ext cx="7955280" cy="553998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sz="half" idx="3"/>
          </p:nvPr>
        </p:nvSpPr>
        <p:spPr>
          <a:xfrm>
            <a:off x="9418320" y="2366010"/>
            <a:ext cx="7955280" cy="553998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6" name="Holder 6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9/20/2026</a:t>
            </a:fld>
            <a:endParaRPr lang="en-US"/>
          </a:p>
        </p:txBody>
      </p:sp>
      <p:sp>
        <p:nvSpPr>
          <p:cNvPr id="7" name="Holder 7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" preserve="1">
  <p:cSld name="Title Only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bg object 16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sp>
        <p:nvSpPr>
          <p:cNvPr id="17" name="bg object 17"/>
          <p:cNvSpPr/>
          <p:nvPr/>
        </p:nvSpPr>
        <p:spPr>
          <a:xfrm>
            <a:off x="304800" y="342900"/>
            <a:ext cx="17602200" cy="9601200"/>
          </a:xfrm>
          <a:custGeom>
            <a:avLst/>
            <a:gdLst/>
            <a:ahLst/>
            <a:cxnLst/>
            <a:rect l="l" t="t" r="r" b="b"/>
            <a:pathLst>
              <a:path w="17602200" h="9601200">
                <a:moveTo>
                  <a:pt x="0" y="9601200"/>
                </a:moveTo>
                <a:lnTo>
                  <a:pt x="17602200" y="9601200"/>
                </a:lnTo>
                <a:lnTo>
                  <a:pt x="17602200" y="0"/>
                </a:lnTo>
                <a:lnTo>
                  <a:pt x="0" y="0"/>
                </a:lnTo>
                <a:lnTo>
                  <a:pt x="0" y="9601200"/>
                </a:lnTo>
                <a:close/>
              </a:path>
            </a:pathLst>
          </a:custGeom>
          <a:ln w="25400">
            <a:solidFill>
              <a:srgbClr val="F79546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" name="Holder 2"/>
          <p:cNvSpPr>
            <a:spLocks noGrp="1"/>
          </p:cNvSpPr>
          <p:nvPr>
            <p:ph type="title"/>
          </p:nvPr>
        </p:nvSpPr>
        <p:spPr>
          <a:xfrm>
            <a:off x="764542" y="335026"/>
            <a:ext cx="16758919" cy="1292662"/>
          </a:xfrm>
        </p:spPr>
        <p:txBody>
          <a:bodyPr lIns="0" tIns="0" rIns="0" bIns="0"/>
          <a:lstStyle>
            <a:lvl1pPr>
              <a:defRPr sz="8400" b="1" i="0">
                <a:solidFill>
                  <a:schemeClr val="tx1"/>
                </a:solidFill>
                <a:latin typeface="Calibri"/>
                <a:cs typeface="Calibri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9/20/2026</a:t>
            </a:fld>
            <a:endParaRPr lang="en-US"/>
          </a:p>
        </p:txBody>
      </p:sp>
      <p:sp>
        <p:nvSpPr>
          <p:cNvPr id="5" name="Holder 5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9/20/2026</a:t>
            </a:fld>
            <a:endParaRPr lang="en-US"/>
          </a:p>
        </p:txBody>
      </p:sp>
      <p:sp>
        <p:nvSpPr>
          <p:cNvPr id="4" name="Holder 4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ctrTitle"/>
          </p:nvPr>
        </p:nvSpPr>
        <p:spPr>
          <a:xfrm>
            <a:off x="1269872" y="1108710"/>
            <a:ext cx="9935210" cy="3135629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8400" b="1" i="0">
                <a:solidFill>
                  <a:schemeClr val="tx1"/>
                </a:solidFill>
                <a:latin typeface="Calibri"/>
                <a:cs typeface="Calibri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subTitle" idx="4"/>
          </p:nvPr>
        </p:nvSpPr>
        <p:spPr>
          <a:xfrm>
            <a:off x="1380489" y="5579490"/>
            <a:ext cx="6455409" cy="167132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3600" b="1" i="0">
                <a:solidFill>
                  <a:schemeClr val="bg1"/>
                </a:solidFill>
                <a:latin typeface="Arial"/>
                <a:cs typeface="Arial"/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9/20/2026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‹nº›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86467815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8400" b="1" i="0">
                <a:solidFill>
                  <a:schemeClr val="tx1"/>
                </a:solidFill>
                <a:latin typeface="Calibri"/>
                <a:cs typeface="Calibri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/>
        <p:txBody>
          <a:bodyPr lIns="0" tIns="0" rIns="0" bIns="0"/>
          <a:lstStyle>
            <a:lvl1pPr>
              <a:defRPr sz="3600" b="1" i="0">
                <a:solidFill>
                  <a:schemeClr val="bg1"/>
                </a:solidFill>
                <a:latin typeface="Arial"/>
                <a:cs typeface="Arial"/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9/20/2026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‹nº›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1448662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8400" b="1" i="0">
                <a:solidFill>
                  <a:schemeClr val="tx1"/>
                </a:solidFill>
                <a:latin typeface="Calibri"/>
                <a:cs typeface="Calibri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sz="half" idx="2"/>
          </p:nvPr>
        </p:nvSpPr>
        <p:spPr>
          <a:xfrm>
            <a:off x="914400" y="2366010"/>
            <a:ext cx="7955280" cy="678942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sz="half" idx="3"/>
          </p:nvPr>
        </p:nvSpPr>
        <p:spPr>
          <a:xfrm>
            <a:off x="9418320" y="2366010"/>
            <a:ext cx="7955280" cy="678942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6" name="Holder 6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9/20/2026</a:t>
            </a:fld>
            <a:endParaRPr lang="en-US"/>
          </a:p>
        </p:txBody>
      </p:sp>
      <p:sp>
        <p:nvSpPr>
          <p:cNvPr id="7" name="Holder 7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‹nº›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318993393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" preserve="1">
  <p:cSld name="Title Only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bg object 16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sp>
        <p:nvSpPr>
          <p:cNvPr id="17" name="bg object 17"/>
          <p:cNvSpPr/>
          <p:nvPr/>
        </p:nvSpPr>
        <p:spPr>
          <a:xfrm>
            <a:off x="304800" y="342900"/>
            <a:ext cx="17602200" cy="9601200"/>
          </a:xfrm>
          <a:custGeom>
            <a:avLst/>
            <a:gdLst/>
            <a:ahLst/>
            <a:cxnLst/>
            <a:rect l="l" t="t" r="r" b="b"/>
            <a:pathLst>
              <a:path w="17602200" h="9601200">
                <a:moveTo>
                  <a:pt x="0" y="9601200"/>
                </a:moveTo>
                <a:lnTo>
                  <a:pt x="17602200" y="9601200"/>
                </a:lnTo>
                <a:lnTo>
                  <a:pt x="17602200" y="0"/>
                </a:lnTo>
                <a:lnTo>
                  <a:pt x="0" y="0"/>
                </a:lnTo>
                <a:lnTo>
                  <a:pt x="0" y="9601200"/>
                </a:lnTo>
                <a:close/>
              </a:path>
            </a:pathLst>
          </a:custGeom>
          <a:ln w="25400">
            <a:solidFill>
              <a:srgbClr val="F79546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8400" b="1" i="0">
                <a:solidFill>
                  <a:schemeClr val="tx1"/>
                </a:solidFill>
                <a:latin typeface="Calibri"/>
                <a:cs typeface="Calibri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9/20/2026</a:t>
            </a:fld>
            <a:endParaRPr lang="en-US"/>
          </a:p>
        </p:txBody>
      </p:sp>
      <p:sp>
        <p:nvSpPr>
          <p:cNvPr id="5" name="Holder 5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‹nº›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381043779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9/20/2026</a:t>
            </a:fld>
            <a:endParaRPr lang="en-US"/>
          </a:p>
        </p:txBody>
      </p:sp>
      <p:sp>
        <p:nvSpPr>
          <p:cNvPr id="4" name="Holder 4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‹nº›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364779719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8.xml"/><Relationship Id="rId2" Type="http://schemas.openxmlformats.org/officeDocument/2006/relationships/slideLayout" Target="../slideLayouts/slideLayout7.xml"/><Relationship Id="rId1" Type="http://schemas.openxmlformats.org/officeDocument/2006/relationships/slideLayout" Target="../slideLayouts/slideLayout6.xml"/><Relationship Id="rId6" Type="http://schemas.openxmlformats.org/officeDocument/2006/relationships/theme" Target="../theme/theme2.xml"/><Relationship Id="rId5" Type="http://schemas.openxmlformats.org/officeDocument/2006/relationships/slideLayout" Target="../slideLayouts/slideLayout10.xml"/><Relationship Id="rId4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>
          <a:xfrm>
            <a:off x="764542" y="335026"/>
            <a:ext cx="16758919" cy="1292662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8400" b="1" i="0">
                <a:solidFill>
                  <a:schemeClr val="tx1"/>
                </a:solidFill>
                <a:latin typeface="Calibri"/>
                <a:cs typeface="Calibri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>
          <a:xfrm>
            <a:off x="6175377" y="2103247"/>
            <a:ext cx="10986135" cy="553998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3600" b="1" i="0">
                <a:solidFill>
                  <a:schemeClr val="bg1"/>
                </a:solidFill>
                <a:latin typeface="Arial"/>
                <a:cs typeface="Arial"/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>
          <a:xfrm>
            <a:off x="6217920" y="9566911"/>
            <a:ext cx="5852160" cy="276999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>
          <a:xfrm>
            <a:off x="914400" y="9566911"/>
            <a:ext cx="4206240" cy="276999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9/20/2026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>
          <a:xfrm>
            <a:off x="13167361" y="9566911"/>
            <a:ext cx="4206240" cy="276999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‹nº›</a:t>
            </a:fld>
            <a:endParaR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</p:sldLayoutIdLst>
  <p:txStyles>
    <p:titleStyle>
      <a:lvl1pPr>
        <a:defRPr>
          <a:latin typeface="+mj-lt"/>
          <a:ea typeface="+mj-ea"/>
          <a:cs typeface="+mj-cs"/>
        </a:defRPr>
      </a:lvl1pPr>
    </p:titleStyle>
    <p:bodyStyle>
      <a:lvl1pPr marL="0">
        <a:defRPr>
          <a:latin typeface="+mn-lt"/>
          <a:ea typeface="+mn-ea"/>
          <a:cs typeface="+mn-cs"/>
        </a:defRPr>
      </a:lvl1pPr>
      <a:lvl2pPr marL="457189">
        <a:defRPr>
          <a:latin typeface="+mn-lt"/>
          <a:ea typeface="+mn-ea"/>
          <a:cs typeface="+mn-cs"/>
        </a:defRPr>
      </a:lvl2pPr>
      <a:lvl3pPr marL="914377">
        <a:defRPr>
          <a:latin typeface="+mn-lt"/>
          <a:ea typeface="+mn-ea"/>
          <a:cs typeface="+mn-cs"/>
        </a:defRPr>
      </a:lvl3pPr>
      <a:lvl4pPr marL="1371566">
        <a:defRPr>
          <a:latin typeface="+mn-lt"/>
          <a:ea typeface="+mn-ea"/>
          <a:cs typeface="+mn-cs"/>
        </a:defRPr>
      </a:lvl4pPr>
      <a:lvl5pPr marL="1828754">
        <a:defRPr>
          <a:latin typeface="+mn-lt"/>
          <a:ea typeface="+mn-ea"/>
          <a:cs typeface="+mn-cs"/>
        </a:defRPr>
      </a:lvl5pPr>
      <a:lvl6pPr marL="2285943">
        <a:defRPr>
          <a:latin typeface="+mn-lt"/>
          <a:ea typeface="+mn-ea"/>
          <a:cs typeface="+mn-cs"/>
        </a:defRPr>
      </a:lvl6pPr>
      <a:lvl7pPr marL="2743131">
        <a:defRPr>
          <a:latin typeface="+mn-lt"/>
          <a:ea typeface="+mn-ea"/>
          <a:cs typeface="+mn-cs"/>
        </a:defRPr>
      </a:lvl7pPr>
      <a:lvl8pPr marL="3200320">
        <a:defRPr>
          <a:latin typeface="+mn-lt"/>
          <a:ea typeface="+mn-ea"/>
          <a:cs typeface="+mn-cs"/>
        </a:defRPr>
      </a:lvl8pPr>
      <a:lvl9pPr marL="3657509">
        <a:defRPr>
          <a:latin typeface="+mn-lt"/>
          <a:ea typeface="+mn-ea"/>
          <a:cs typeface="+mn-cs"/>
        </a:defRPr>
      </a:lvl9pPr>
    </p:bodyStyle>
    <p:otherStyle>
      <a:lvl1pPr marL="0">
        <a:defRPr>
          <a:latin typeface="+mn-lt"/>
          <a:ea typeface="+mn-ea"/>
          <a:cs typeface="+mn-cs"/>
        </a:defRPr>
      </a:lvl1pPr>
      <a:lvl2pPr marL="457189">
        <a:defRPr>
          <a:latin typeface="+mn-lt"/>
          <a:ea typeface="+mn-ea"/>
          <a:cs typeface="+mn-cs"/>
        </a:defRPr>
      </a:lvl2pPr>
      <a:lvl3pPr marL="914377">
        <a:defRPr>
          <a:latin typeface="+mn-lt"/>
          <a:ea typeface="+mn-ea"/>
          <a:cs typeface="+mn-cs"/>
        </a:defRPr>
      </a:lvl3pPr>
      <a:lvl4pPr marL="1371566">
        <a:defRPr>
          <a:latin typeface="+mn-lt"/>
          <a:ea typeface="+mn-ea"/>
          <a:cs typeface="+mn-cs"/>
        </a:defRPr>
      </a:lvl4pPr>
      <a:lvl5pPr marL="1828754">
        <a:defRPr>
          <a:latin typeface="+mn-lt"/>
          <a:ea typeface="+mn-ea"/>
          <a:cs typeface="+mn-cs"/>
        </a:defRPr>
      </a:lvl5pPr>
      <a:lvl6pPr marL="2285943">
        <a:defRPr>
          <a:latin typeface="+mn-lt"/>
          <a:ea typeface="+mn-ea"/>
          <a:cs typeface="+mn-cs"/>
        </a:defRPr>
      </a:lvl6pPr>
      <a:lvl7pPr marL="2743131">
        <a:defRPr>
          <a:latin typeface="+mn-lt"/>
          <a:ea typeface="+mn-ea"/>
          <a:cs typeface="+mn-cs"/>
        </a:defRPr>
      </a:lvl7pPr>
      <a:lvl8pPr marL="3200320">
        <a:defRPr>
          <a:latin typeface="+mn-lt"/>
          <a:ea typeface="+mn-ea"/>
          <a:cs typeface="+mn-cs"/>
        </a:defRPr>
      </a:lvl8pPr>
      <a:lvl9pPr marL="3657509">
        <a:defRPr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>
          <a:xfrm>
            <a:off x="764540" y="335026"/>
            <a:ext cx="16758919" cy="2705226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8400" b="1" i="0">
                <a:solidFill>
                  <a:schemeClr val="tx1"/>
                </a:solidFill>
                <a:latin typeface="Calibri"/>
                <a:cs typeface="Calibri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>
          <a:xfrm>
            <a:off x="6175375" y="2103247"/>
            <a:ext cx="10986135" cy="3265804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3600" b="1" i="0">
                <a:solidFill>
                  <a:schemeClr val="bg1"/>
                </a:solidFill>
                <a:latin typeface="Arial"/>
                <a:cs typeface="Arial"/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>
          <a:xfrm>
            <a:off x="6217920" y="9566910"/>
            <a:ext cx="5852160" cy="51435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>
          <a:xfrm>
            <a:off x="914400" y="9566910"/>
            <a:ext cx="4206240" cy="51435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9/20/2026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>
          <a:xfrm>
            <a:off x="13167361" y="9566910"/>
            <a:ext cx="4206240" cy="51435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‹nº›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111325017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7" r:id="rId1"/>
    <p:sldLayoutId id="2147483668" r:id="rId2"/>
    <p:sldLayoutId id="2147483669" r:id="rId3"/>
    <p:sldLayoutId id="2147483670" r:id="rId4"/>
    <p:sldLayoutId id="2147483671" r:id="rId5"/>
  </p:sldLayoutIdLst>
  <p:txStyles>
    <p:titleStyle>
      <a:lvl1pPr>
        <a:defRPr>
          <a:latin typeface="+mj-lt"/>
          <a:ea typeface="+mj-ea"/>
          <a:cs typeface="+mj-cs"/>
        </a:defRPr>
      </a:lvl1pPr>
    </p:titleStyle>
    <p:body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bodyStyle>
    <p:other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fif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3" Type="http://schemas.openxmlformats.org/officeDocument/2006/relationships/image" Target="../media/image17.png"/><Relationship Id="rId18" Type="http://schemas.openxmlformats.org/officeDocument/2006/relationships/image" Target="../media/image22.png"/><Relationship Id="rId26" Type="http://schemas.openxmlformats.org/officeDocument/2006/relationships/image" Target="../media/image30.png"/><Relationship Id="rId3" Type="http://schemas.openxmlformats.org/officeDocument/2006/relationships/image" Target="../media/image7.png"/><Relationship Id="rId21" Type="http://schemas.openxmlformats.org/officeDocument/2006/relationships/image" Target="../media/image25.png"/><Relationship Id="rId7" Type="http://schemas.openxmlformats.org/officeDocument/2006/relationships/image" Target="../media/image11.png"/><Relationship Id="rId12" Type="http://schemas.openxmlformats.org/officeDocument/2006/relationships/image" Target="../media/image16.png"/><Relationship Id="rId17" Type="http://schemas.openxmlformats.org/officeDocument/2006/relationships/image" Target="../media/image21.png"/><Relationship Id="rId25" Type="http://schemas.openxmlformats.org/officeDocument/2006/relationships/image" Target="../media/image29.png"/><Relationship Id="rId33" Type="http://schemas.openxmlformats.org/officeDocument/2006/relationships/image" Target="../media/image37.png"/><Relationship Id="rId2" Type="http://schemas.openxmlformats.org/officeDocument/2006/relationships/image" Target="../media/image6.png"/><Relationship Id="rId16" Type="http://schemas.openxmlformats.org/officeDocument/2006/relationships/image" Target="../media/image20.png"/><Relationship Id="rId20" Type="http://schemas.openxmlformats.org/officeDocument/2006/relationships/image" Target="../media/image24.png"/><Relationship Id="rId29" Type="http://schemas.openxmlformats.org/officeDocument/2006/relationships/image" Target="../media/image33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0.png"/><Relationship Id="rId11" Type="http://schemas.openxmlformats.org/officeDocument/2006/relationships/image" Target="../media/image15.png"/><Relationship Id="rId24" Type="http://schemas.openxmlformats.org/officeDocument/2006/relationships/image" Target="../media/image28.png"/><Relationship Id="rId32" Type="http://schemas.openxmlformats.org/officeDocument/2006/relationships/image" Target="../media/image36.png"/><Relationship Id="rId5" Type="http://schemas.openxmlformats.org/officeDocument/2006/relationships/image" Target="../media/image9.png"/><Relationship Id="rId15" Type="http://schemas.openxmlformats.org/officeDocument/2006/relationships/image" Target="../media/image19.png"/><Relationship Id="rId23" Type="http://schemas.openxmlformats.org/officeDocument/2006/relationships/image" Target="../media/image27.png"/><Relationship Id="rId28" Type="http://schemas.openxmlformats.org/officeDocument/2006/relationships/image" Target="../media/image32.png"/><Relationship Id="rId10" Type="http://schemas.openxmlformats.org/officeDocument/2006/relationships/image" Target="../media/image14.png"/><Relationship Id="rId19" Type="http://schemas.openxmlformats.org/officeDocument/2006/relationships/image" Target="../media/image23.png"/><Relationship Id="rId31" Type="http://schemas.openxmlformats.org/officeDocument/2006/relationships/image" Target="../media/image35.png"/><Relationship Id="rId4" Type="http://schemas.openxmlformats.org/officeDocument/2006/relationships/image" Target="../media/image8.png"/><Relationship Id="rId9" Type="http://schemas.openxmlformats.org/officeDocument/2006/relationships/image" Target="../media/image13.png"/><Relationship Id="rId14" Type="http://schemas.openxmlformats.org/officeDocument/2006/relationships/image" Target="../media/image18.png"/><Relationship Id="rId22" Type="http://schemas.openxmlformats.org/officeDocument/2006/relationships/image" Target="../media/image26.png"/><Relationship Id="rId27" Type="http://schemas.openxmlformats.org/officeDocument/2006/relationships/image" Target="../media/image31.png"/><Relationship Id="rId30" Type="http://schemas.openxmlformats.org/officeDocument/2006/relationships/image" Target="../media/image34.png"/><Relationship Id="rId8" Type="http://schemas.openxmlformats.org/officeDocument/2006/relationships/image" Target="../media/image12.png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8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9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40.png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2.jpg"/><Relationship Id="rId2" Type="http://schemas.openxmlformats.org/officeDocument/2006/relationships/image" Target="../media/image41.png"/><Relationship Id="rId1" Type="http://schemas.openxmlformats.org/officeDocument/2006/relationships/slideLayout" Target="../slideLayouts/slideLayout10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4.jpeg"/><Relationship Id="rId2" Type="http://schemas.openxmlformats.org/officeDocument/2006/relationships/image" Target="../media/image43.png"/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5.png"/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6.png"/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7.png"/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8.jpeg"/><Relationship Id="rId1" Type="http://schemas.openxmlformats.org/officeDocument/2006/relationships/slideLayout" Target="../slideLayouts/slideLayout5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9.jpeg"/><Relationship Id="rId1" Type="http://schemas.openxmlformats.org/officeDocument/2006/relationships/slideLayout" Target="../slideLayouts/slideLayout5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0.jpg"/><Relationship Id="rId1" Type="http://schemas.openxmlformats.org/officeDocument/2006/relationships/slideLayout" Target="../slideLayouts/slideLayout5.xml"/></Relationships>
</file>

<file path=ppt/slides/_rels/slide17.xml.rels><?xml version="1.0" encoding="UTF-8" standalone="yes"?>
<Relationships xmlns="http://schemas.openxmlformats.org/package/2006/relationships"><Relationship Id="rId8" Type="http://schemas.openxmlformats.org/officeDocument/2006/relationships/image" Target="../media/image57.png"/><Relationship Id="rId3" Type="http://schemas.openxmlformats.org/officeDocument/2006/relationships/image" Target="../media/image52.png"/><Relationship Id="rId7" Type="http://schemas.openxmlformats.org/officeDocument/2006/relationships/image" Target="../media/image56.png"/><Relationship Id="rId2" Type="http://schemas.openxmlformats.org/officeDocument/2006/relationships/image" Target="../media/image51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5.png"/><Relationship Id="rId11" Type="http://schemas.openxmlformats.org/officeDocument/2006/relationships/image" Target="../media/image60.png"/><Relationship Id="rId5" Type="http://schemas.openxmlformats.org/officeDocument/2006/relationships/image" Target="../media/image54.png"/><Relationship Id="rId10" Type="http://schemas.openxmlformats.org/officeDocument/2006/relationships/image" Target="../media/image59.png"/><Relationship Id="rId4" Type="http://schemas.openxmlformats.org/officeDocument/2006/relationships/image" Target="../media/image53.png"/><Relationship Id="rId9" Type="http://schemas.openxmlformats.org/officeDocument/2006/relationships/image" Target="../media/image58.png"/></Relationships>
</file>

<file path=ppt/slides/_rels/slide18.xml.rels><?xml version="1.0" encoding="UTF-8" standalone="yes"?>
<Relationships xmlns="http://schemas.openxmlformats.org/package/2006/relationships"><Relationship Id="rId8" Type="http://schemas.openxmlformats.org/officeDocument/2006/relationships/image" Target="../media/image67.png"/><Relationship Id="rId3" Type="http://schemas.openxmlformats.org/officeDocument/2006/relationships/image" Target="../media/image62.png"/><Relationship Id="rId7" Type="http://schemas.openxmlformats.org/officeDocument/2006/relationships/image" Target="../media/image66.png"/><Relationship Id="rId2" Type="http://schemas.openxmlformats.org/officeDocument/2006/relationships/image" Target="../media/image61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65.png"/><Relationship Id="rId5" Type="http://schemas.openxmlformats.org/officeDocument/2006/relationships/image" Target="../media/image64.png"/><Relationship Id="rId4" Type="http://schemas.openxmlformats.org/officeDocument/2006/relationships/image" Target="../media/image63.png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68.jpe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69.jp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70.jpeg"/><Relationship Id="rId2" Type="http://schemas.openxmlformats.org/officeDocument/2006/relationships/image" Target="../media/image43.png"/><Relationship Id="rId1" Type="http://schemas.openxmlformats.org/officeDocument/2006/relationships/slideLayout" Target="../slideLayouts/slideLayout5.xml"/></Relationships>
</file>

<file path=ppt/slides/_rels/slide22.xml.rels><?xml version="1.0" encoding="UTF-8" standalone="yes"?>
<Relationships xmlns="http://schemas.openxmlformats.org/package/2006/relationships"><Relationship Id="rId8" Type="http://schemas.openxmlformats.org/officeDocument/2006/relationships/image" Target="../media/image77.png"/><Relationship Id="rId3" Type="http://schemas.openxmlformats.org/officeDocument/2006/relationships/image" Target="../media/image72.png"/><Relationship Id="rId7" Type="http://schemas.openxmlformats.org/officeDocument/2006/relationships/image" Target="../media/image76.png"/><Relationship Id="rId2" Type="http://schemas.openxmlformats.org/officeDocument/2006/relationships/image" Target="../media/image71.jpg"/><Relationship Id="rId1" Type="http://schemas.openxmlformats.org/officeDocument/2006/relationships/slideLayout" Target="../slideLayouts/slideLayout10.xml"/><Relationship Id="rId6" Type="http://schemas.openxmlformats.org/officeDocument/2006/relationships/image" Target="../media/image75.png"/><Relationship Id="rId5" Type="http://schemas.openxmlformats.org/officeDocument/2006/relationships/image" Target="../media/image74.png"/><Relationship Id="rId4" Type="http://schemas.openxmlformats.org/officeDocument/2006/relationships/image" Target="../media/image73.png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79.png"/><Relationship Id="rId2" Type="http://schemas.openxmlformats.org/officeDocument/2006/relationships/image" Target="../media/image78.png"/><Relationship Id="rId1" Type="http://schemas.openxmlformats.org/officeDocument/2006/relationships/slideLayout" Target="../slideLayouts/slideLayout5.xml"/><Relationship Id="rId5" Type="http://schemas.openxmlformats.org/officeDocument/2006/relationships/image" Target="../media/image81.png"/><Relationship Id="rId4" Type="http://schemas.openxmlformats.org/officeDocument/2006/relationships/image" Target="../media/image80.jpg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82.png"/><Relationship Id="rId2" Type="http://schemas.openxmlformats.org/officeDocument/2006/relationships/image" Target="../media/image43.png"/><Relationship Id="rId1" Type="http://schemas.openxmlformats.org/officeDocument/2006/relationships/slideLayout" Target="../slideLayouts/slideLayout5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9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83.png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84.jpeg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8" Type="http://schemas.openxmlformats.org/officeDocument/2006/relationships/image" Target="../media/image91.png"/><Relationship Id="rId13" Type="http://schemas.openxmlformats.org/officeDocument/2006/relationships/image" Target="../media/image96.png"/><Relationship Id="rId3" Type="http://schemas.openxmlformats.org/officeDocument/2006/relationships/image" Target="../media/image86.png"/><Relationship Id="rId7" Type="http://schemas.openxmlformats.org/officeDocument/2006/relationships/image" Target="../media/image90.png"/><Relationship Id="rId12" Type="http://schemas.openxmlformats.org/officeDocument/2006/relationships/image" Target="../media/image95.png"/><Relationship Id="rId2" Type="http://schemas.openxmlformats.org/officeDocument/2006/relationships/image" Target="../media/image85.jp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89.png"/><Relationship Id="rId11" Type="http://schemas.openxmlformats.org/officeDocument/2006/relationships/image" Target="../media/image94.png"/><Relationship Id="rId5" Type="http://schemas.openxmlformats.org/officeDocument/2006/relationships/image" Target="../media/image88.png"/><Relationship Id="rId10" Type="http://schemas.openxmlformats.org/officeDocument/2006/relationships/image" Target="../media/image93.png"/><Relationship Id="rId4" Type="http://schemas.openxmlformats.org/officeDocument/2006/relationships/image" Target="../media/image87.png"/><Relationship Id="rId9" Type="http://schemas.openxmlformats.org/officeDocument/2006/relationships/image" Target="../media/image92.png"/><Relationship Id="rId14" Type="http://schemas.openxmlformats.org/officeDocument/2006/relationships/image" Target="../media/image97.png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99.png"/><Relationship Id="rId2" Type="http://schemas.openxmlformats.org/officeDocument/2006/relationships/image" Target="../media/image98.png"/><Relationship Id="rId1" Type="http://schemas.openxmlformats.org/officeDocument/2006/relationships/slideLayout" Target="../slideLayouts/slideLayout10.xml"/><Relationship Id="rId6" Type="http://schemas.openxmlformats.org/officeDocument/2006/relationships/image" Target="../media/image102.png"/><Relationship Id="rId5" Type="http://schemas.openxmlformats.org/officeDocument/2006/relationships/image" Target="../media/image101.png"/><Relationship Id="rId4" Type="http://schemas.openxmlformats.org/officeDocument/2006/relationships/image" Target="../media/image100.png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3.png"/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13" Type="http://schemas.openxmlformats.org/officeDocument/2006/relationships/image" Target="../media/image115.png"/><Relationship Id="rId18" Type="http://schemas.openxmlformats.org/officeDocument/2006/relationships/image" Target="../media/image120.png"/><Relationship Id="rId26" Type="http://schemas.openxmlformats.org/officeDocument/2006/relationships/image" Target="../media/image128.png"/><Relationship Id="rId39" Type="http://schemas.openxmlformats.org/officeDocument/2006/relationships/image" Target="../media/image141.png"/><Relationship Id="rId21" Type="http://schemas.openxmlformats.org/officeDocument/2006/relationships/image" Target="../media/image123.png"/><Relationship Id="rId34" Type="http://schemas.openxmlformats.org/officeDocument/2006/relationships/image" Target="../media/image136.png"/><Relationship Id="rId42" Type="http://schemas.openxmlformats.org/officeDocument/2006/relationships/image" Target="../media/image144.png"/><Relationship Id="rId47" Type="http://schemas.openxmlformats.org/officeDocument/2006/relationships/image" Target="../media/image149.png"/><Relationship Id="rId50" Type="http://schemas.openxmlformats.org/officeDocument/2006/relationships/image" Target="../media/image152.png"/><Relationship Id="rId55" Type="http://schemas.openxmlformats.org/officeDocument/2006/relationships/image" Target="../media/image157.png"/><Relationship Id="rId7" Type="http://schemas.openxmlformats.org/officeDocument/2006/relationships/image" Target="../media/image109.png"/><Relationship Id="rId2" Type="http://schemas.openxmlformats.org/officeDocument/2006/relationships/image" Target="../media/image104.png"/><Relationship Id="rId16" Type="http://schemas.openxmlformats.org/officeDocument/2006/relationships/image" Target="../media/image118.png"/><Relationship Id="rId29" Type="http://schemas.openxmlformats.org/officeDocument/2006/relationships/image" Target="../media/image131.png"/><Relationship Id="rId11" Type="http://schemas.openxmlformats.org/officeDocument/2006/relationships/image" Target="../media/image113.png"/><Relationship Id="rId24" Type="http://schemas.openxmlformats.org/officeDocument/2006/relationships/image" Target="../media/image126.png"/><Relationship Id="rId32" Type="http://schemas.openxmlformats.org/officeDocument/2006/relationships/image" Target="../media/image134.png"/><Relationship Id="rId37" Type="http://schemas.openxmlformats.org/officeDocument/2006/relationships/image" Target="../media/image139.png"/><Relationship Id="rId40" Type="http://schemas.openxmlformats.org/officeDocument/2006/relationships/image" Target="../media/image142.png"/><Relationship Id="rId45" Type="http://schemas.openxmlformats.org/officeDocument/2006/relationships/image" Target="../media/image147.png"/><Relationship Id="rId53" Type="http://schemas.openxmlformats.org/officeDocument/2006/relationships/image" Target="../media/image155.png"/><Relationship Id="rId5" Type="http://schemas.openxmlformats.org/officeDocument/2006/relationships/image" Target="../media/image107.png"/><Relationship Id="rId19" Type="http://schemas.openxmlformats.org/officeDocument/2006/relationships/image" Target="../media/image121.png"/><Relationship Id="rId4" Type="http://schemas.openxmlformats.org/officeDocument/2006/relationships/image" Target="../media/image106.png"/><Relationship Id="rId9" Type="http://schemas.openxmlformats.org/officeDocument/2006/relationships/image" Target="../media/image111.png"/><Relationship Id="rId14" Type="http://schemas.openxmlformats.org/officeDocument/2006/relationships/image" Target="../media/image116.png"/><Relationship Id="rId22" Type="http://schemas.openxmlformats.org/officeDocument/2006/relationships/image" Target="../media/image124.png"/><Relationship Id="rId27" Type="http://schemas.openxmlformats.org/officeDocument/2006/relationships/image" Target="../media/image129.png"/><Relationship Id="rId30" Type="http://schemas.openxmlformats.org/officeDocument/2006/relationships/image" Target="../media/image132.png"/><Relationship Id="rId35" Type="http://schemas.openxmlformats.org/officeDocument/2006/relationships/image" Target="../media/image137.png"/><Relationship Id="rId43" Type="http://schemas.openxmlformats.org/officeDocument/2006/relationships/image" Target="../media/image145.png"/><Relationship Id="rId48" Type="http://schemas.openxmlformats.org/officeDocument/2006/relationships/image" Target="../media/image150.png"/><Relationship Id="rId56" Type="http://schemas.openxmlformats.org/officeDocument/2006/relationships/image" Target="../media/image158.png"/><Relationship Id="rId8" Type="http://schemas.openxmlformats.org/officeDocument/2006/relationships/image" Target="../media/image110.png"/><Relationship Id="rId51" Type="http://schemas.openxmlformats.org/officeDocument/2006/relationships/image" Target="../media/image153.png"/><Relationship Id="rId3" Type="http://schemas.openxmlformats.org/officeDocument/2006/relationships/image" Target="../media/image105.jpg"/><Relationship Id="rId12" Type="http://schemas.openxmlformats.org/officeDocument/2006/relationships/image" Target="../media/image114.png"/><Relationship Id="rId17" Type="http://schemas.openxmlformats.org/officeDocument/2006/relationships/image" Target="../media/image119.png"/><Relationship Id="rId25" Type="http://schemas.openxmlformats.org/officeDocument/2006/relationships/image" Target="../media/image127.png"/><Relationship Id="rId33" Type="http://schemas.openxmlformats.org/officeDocument/2006/relationships/image" Target="../media/image135.png"/><Relationship Id="rId38" Type="http://schemas.openxmlformats.org/officeDocument/2006/relationships/image" Target="../media/image140.png"/><Relationship Id="rId46" Type="http://schemas.openxmlformats.org/officeDocument/2006/relationships/image" Target="../media/image148.png"/><Relationship Id="rId20" Type="http://schemas.openxmlformats.org/officeDocument/2006/relationships/image" Target="../media/image122.png"/><Relationship Id="rId41" Type="http://schemas.openxmlformats.org/officeDocument/2006/relationships/image" Target="../media/image143.png"/><Relationship Id="rId54" Type="http://schemas.openxmlformats.org/officeDocument/2006/relationships/image" Target="../media/image156.png"/><Relationship Id="rId1" Type="http://schemas.openxmlformats.org/officeDocument/2006/relationships/slideLayout" Target="../slideLayouts/slideLayout10.xml"/><Relationship Id="rId6" Type="http://schemas.openxmlformats.org/officeDocument/2006/relationships/image" Target="../media/image108.png"/><Relationship Id="rId15" Type="http://schemas.openxmlformats.org/officeDocument/2006/relationships/image" Target="../media/image117.png"/><Relationship Id="rId23" Type="http://schemas.openxmlformats.org/officeDocument/2006/relationships/image" Target="../media/image125.png"/><Relationship Id="rId28" Type="http://schemas.openxmlformats.org/officeDocument/2006/relationships/image" Target="../media/image130.png"/><Relationship Id="rId36" Type="http://schemas.openxmlformats.org/officeDocument/2006/relationships/image" Target="../media/image138.png"/><Relationship Id="rId49" Type="http://schemas.openxmlformats.org/officeDocument/2006/relationships/image" Target="../media/image151.png"/><Relationship Id="rId57" Type="http://schemas.openxmlformats.org/officeDocument/2006/relationships/image" Target="../media/image159.jpg"/><Relationship Id="rId10" Type="http://schemas.openxmlformats.org/officeDocument/2006/relationships/image" Target="../media/image112.png"/><Relationship Id="rId31" Type="http://schemas.openxmlformats.org/officeDocument/2006/relationships/image" Target="../media/image133.png"/><Relationship Id="rId44" Type="http://schemas.openxmlformats.org/officeDocument/2006/relationships/image" Target="../media/image146.png"/><Relationship Id="rId52" Type="http://schemas.openxmlformats.org/officeDocument/2006/relationships/image" Target="../media/image154.png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3.png"/><Relationship Id="rId2" Type="http://schemas.openxmlformats.org/officeDocument/2006/relationships/image" Target="../media/image160.jpeg"/><Relationship Id="rId1" Type="http://schemas.openxmlformats.org/officeDocument/2006/relationships/slideLayout" Target="../slideLayouts/slideLayout5.xml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2.png"/><Relationship Id="rId2" Type="http://schemas.openxmlformats.org/officeDocument/2006/relationships/image" Target="../media/image161.jp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object 6"/>
          <p:cNvSpPr txBox="1">
            <a:spLocks noGrp="1"/>
          </p:cNvSpPr>
          <p:nvPr>
            <p:ph type="subTitle" idx="4"/>
          </p:nvPr>
        </p:nvSpPr>
        <p:spPr>
          <a:xfrm>
            <a:off x="8534400" y="5966485"/>
            <a:ext cx="10401300" cy="2475037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>
              <a:spcBef>
                <a:spcPts val="100"/>
              </a:spcBef>
            </a:pPr>
            <a:r>
              <a:rPr lang="pt-BR" sz="8000" b="0" dirty="0">
                <a:solidFill>
                  <a:schemeClr val="tx1"/>
                </a:solidFill>
                <a:latin typeface="+mn-lt"/>
                <a:cs typeface="Tahoma"/>
              </a:rPr>
              <a:t>e a força do Controle Social no Brasil</a:t>
            </a:r>
          </a:p>
        </p:txBody>
      </p:sp>
      <p:pic>
        <p:nvPicPr>
          <p:cNvPr id="9" name="Imagem 8">
            <a:extLst>
              <a:ext uri="{FF2B5EF4-FFF2-40B4-BE49-F238E27FC236}">
                <a16:creationId xmlns:a16="http://schemas.microsoft.com/office/drawing/2014/main" id="{FD3555EE-85B3-9315-3867-4FB84FDC3595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/>
          <a:stretch>
            <a:fillRect/>
          </a:stretch>
        </p:blipFill>
        <p:spPr>
          <a:xfrm>
            <a:off x="0" y="0"/>
            <a:ext cx="10744200" cy="10744200"/>
          </a:xfrm>
          <a:prstGeom prst="rect">
            <a:avLst/>
          </a:prstGeom>
        </p:spPr>
      </p:pic>
      <p:sp>
        <p:nvSpPr>
          <p:cNvPr id="5" name="object 5" descr="$PPTXTitle"/>
          <p:cNvSpPr txBox="1">
            <a:spLocks noGrp="1"/>
          </p:cNvSpPr>
          <p:nvPr>
            <p:ph type="ctrTitle"/>
          </p:nvPr>
        </p:nvSpPr>
        <p:spPr>
          <a:xfrm>
            <a:off x="8458200" y="3214513"/>
            <a:ext cx="10401300" cy="2751972"/>
          </a:xfrm>
          <a:prstGeom prst="rect">
            <a:avLst/>
          </a:prstGeom>
        </p:spPr>
        <p:txBody>
          <a:bodyPr vert="horz" wrap="square" lIns="0" tIns="406400" rIns="0" bIns="0" rtlCol="0">
            <a:spAutoFit/>
          </a:bodyPr>
          <a:lstStyle/>
          <a:p>
            <a:pPr marL="12700" marR="5080">
              <a:lnSpc>
                <a:spcPct val="77500"/>
              </a:lnSpc>
              <a:spcBef>
                <a:spcPts val="3200"/>
              </a:spcBef>
            </a:pPr>
            <a:r>
              <a:rPr lang="pt-BR" sz="9600" dirty="0">
                <a:latin typeface="+mj-lt"/>
                <a:cs typeface="Arial"/>
              </a:rPr>
              <a:t>O Futuro do Controle Externo  </a:t>
            </a:r>
            <a:endParaRPr sz="9600" dirty="0">
              <a:latin typeface="+mj-lt"/>
              <a:cs typeface="Arial"/>
            </a:endParaRPr>
          </a:p>
        </p:txBody>
      </p:sp>
      <p:grpSp>
        <p:nvGrpSpPr>
          <p:cNvPr id="2" name="Agrupar 1">
            <a:extLst>
              <a:ext uri="{FF2B5EF4-FFF2-40B4-BE49-F238E27FC236}">
                <a16:creationId xmlns:a16="http://schemas.microsoft.com/office/drawing/2014/main" id="{883912F1-C6C7-56D6-4CD3-C01240A4231A}"/>
              </a:ext>
            </a:extLst>
          </p:cNvPr>
          <p:cNvGrpSpPr/>
          <p:nvPr/>
        </p:nvGrpSpPr>
        <p:grpSpPr>
          <a:xfrm>
            <a:off x="381000" y="190501"/>
            <a:ext cx="17526000" cy="9829800"/>
            <a:chOff x="381000" y="266700"/>
            <a:chExt cx="17526000" cy="9906000"/>
          </a:xfrm>
        </p:grpSpPr>
        <p:sp>
          <p:nvSpPr>
            <p:cNvPr id="3" name="Retângulo 2">
              <a:extLst>
                <a:ext uri="{FF2B5EF4-FFF2-40B4-BE49-F238E27FC236}">
                  <a16:creationId xmlns:a16="http://schemas.microsoft.com/office/drawing/2014/main" id="{ECBE9007-DA19-22EE-00BC-3E648DC35CFF}"/>
                </a:ext>
              </a:extLst>
            </p:cNvPr>
            <p:cNvSpPr/>
            <p:nvPr/>
          </p:nvSpPr>
          <p:spPr>
            <a:xfrm>
              <a:off x="533400" y="419100"/>
              <a:ext cx="17221200" cy="9601200"/>
            </a:xfrm>
            <a:prstGeom prst="rect">
              <a:avLst/>
            </a:prstGeom>
            <a:noFill/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t-BR"/>
            </a:p>
          </p:txBody>
        </p:sp>
        <p:sp>
          <p:nvSpPr>
            <p:cNvPr id="4" name="Retângulo 3">
              <a:extLst>
                <a:ext uri="{FF2B5EF4-FFF2-40B4-BE49-F238E27FC236}">
                  <a16:creationId xmlns:a16="http://schemas.microsoft.com/office/drawing/2014/main" id="{EDDC3A69-FCCD-FFB3-29F6-8FA0EDFAD33A}"/>
                </a:ext>
              </a:extLst>
            </p:cNvPr>
            <p:cNvSpPr/>
            <p:nvPr/>
          </p:nvSpPr>
          <p:spPr>
            <a:xfrm>
              <a:off x="381000" y="266700"/>
              <a:ext cx="17526000" cy="9906000"/>
            </a:xfrm>
            <a:prstGeom prst="rect">
              <a:avLst/>
            </a:prstGeom>
            <a:noFill/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t-BR"/>
            </a:p>
          </p:txBody>
        </p:sp>
      </p:grp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>
          <a:extLst>
            <a:ext uri="{FF2B5EF4-FFF2-40B4-BE49-F238E27FC236}">
              <a16:creationId xmlns:a16="http://schemas.microsoft.com/office/drawing/2014/main" id="{4D65DAA9-B4A5-967E-E649-BA35462F759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Imagem 7">
            <a:extLst>
              <a:ext uri="{FF2B5EF4-FFF2-40B4-BE49-F238E27FC236}">
                <a16:creationId xmlns:a16="http://schemas.microsoft.com/office/drawing/2014/main" id="{D0F9E020-4B7B-BB9B-FD1F-B6A45D96556E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t="16281" r="9580" b="7427"/>
          <a:stretch>
            <a:fillRect/>
          </a:stretch>
        </p:blipFill>
        <p:spPr>
          <a:xfrm>
            <a:off x="1" y="1"/>
            <a:ext cx="18288000" cy="10287000"/>
          </a:xfrm>
          <a:prstGeom prst="rect">
            <a:avLst/>
          </a:prstGeom>
        </p:spPr>
      </p:pic>
      <p:sp>
        <p:nvSpPr>
          <p:cNvPr id="5" name="object 5" descr="$PPTXTitle">
            <a:extLst>
              <a:ext uri="{FF2B5EF4-FFF2-40B4-BE49-F238E27FC236}">
                <a16:creationId xmlns:a16="http://schemas.microsoft.com/office/drawing/2014/main" id="{A13C7002-E99E-077B-A211-E6A1CAF37A2D}"/>
              </a:ext>
            </a:extLst>
          </p:cNvPr>
          <p:cNvSpPr txBox="1">
            <a:spLocks noGrp="1"/>
          </p:cNvSpPr>
          <p:nvPr>
            <p:ph type="ctrTitle"/>
          </p:nvPr>
        </p:nvSpPr>
        <p:spPr>
          <a:xfrm>
            <a:off x="914400" y="2781300"/>
            <a:ext cx="9296400" cy="5581015"/>
          </a:xfrm>
          <a:prstGeom prst="rect">
            <a:avLst/>
          </a:prstGeom>
        </p:spPr>
        <p:txBody>
          <a:bodyPr vert="horz" wrap="square" lIns="0" tIns="406400" rIns="0" bIns="0" rtlCol="0">
            <a:spAutoFit/>
          </a:bodyPr>
          <a:lstStyle/>
          <a:p>
            <a:pPr marL="12700" marR="5080">
              <a:lnSpc>
                <a:spcPct val="100000"/>
              </a:lnSpc>
              <a:spcBef>
                <a:spcPts val="3200"/>
              </a:spcBef>
            </a:pPr>
            <a:r>
              <a:rPr lang="pt-BR" dirty="0"/>
              <a:t>Da escuta à transformação: </a:t>
            </a:r>
            <a:r>
              <a:rPr lang="pt-BR" b="0" dirty="0"/>
              <a:t>Tribunais de Contas e o Controle Social</a:t>
            </a:r>
            <a:endParaRPr sz="9600" b="0" dirty="0">
              <a:latin typeface="+mj-lt"/>
              <a:cs typeface="Arial"/>
            </a:endParaRPr>
          </a:p>
        </p:txBody>
      </p:sp>
      <p:sp>
        <p:nvSpPr>
          <p:cNvPr id="11" name="Retângulo 10">
            <a:extLst>
              <a:ext uri="{FF2B5EF4-FFF2-40B4-BE49-F238E27FC236}">
                <a16:creationId xmlns:a16="http://schemas.microsoft.com/office/drawing/2014/main" id="{3FB3BF2A-1DBF-84EF-951C-BDA584F3CB80}"/>
              </a:ext>
            </a:extLst>
          </p:cNvPr>
          <p:cNvSpPr/>
          <p:nvPr/>
        </p:nvSpPr>
        <p:spPr>
          <a:xfrm>
            <a:off x="533400" y="419100"/>
            <a:ext cx="17221200" cy="9601200"/>
          </a:xfrm>
          <a:prstGeom prst="rect">
            <a:avLst/>
          </a:prstGeom>
          <a:noFill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13" name="Retângulo 12">
            <a:extLst>
              <a:ext uri="{FF2B5EF4-FFF2-40B4-BE49-F238E27FC236}">
                <a16:creationId xmlns:a16="http://schemas.microsoft.com/office/drawing/2014/main" id="{217F74CB-2152-992A-F6F1-1A038CD6E6E8}"/>
              </a:ext>
            </a:extLst>
          </p:cNvPr>
          <p:cNvSpPr/>
          <p:nvPr/>
        </p:nvSpPr>
        <p:spPr>
          <a:xfrm>
            <a:off x="381000" y="266700"/>
            <a:ext cx="17526000" cy="9906000"/>
          </a:xfrm>
          <a:prstGeom prst="rect">
            <a:avLst/>
          </a:prstGeom>
          <a:noFill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91270200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>
          <a:extLst>
            <a:ext uri="{FF2B5EF4-FFF2-40B4-BE49-F238E27FC236}">
              <a16:creationId xmlns:a16="http://schemas.microsoft.com/office/drawing/2014/main" id="{7870FAB3-994A-ADAB-D999-30D74A9CE3C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m 3">
            <a:extLst>
              <a:ext uri="{FF2B5EF4-FFF2-40B4-BE49-F238E27FC236}">
                <a16:creationId xmlns:a16="http://schemas.microsoft.com/office/drawing/2014/main" id="{4EA60EBF-A78D-FFB7-E299-870736F62E2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6297" t="9259" r="18518" b="4815"/>
          <a:stretch>
            <a:fillRect/>
          </a:stretch>
        </p:blipFill>
        <p:spPr>
          <a:xfrm>
            <a:off x="-1" y="0"/>
            <a:ext cx="7803931" cy="10287000"/>
          </a:xfrm>
          <a:prstGeom prst="rect">
            <a:avLst/>
          </a:prstGeom>
        </p:spPr>
      </p:pic>
      <p:sp>
        <p:nvSpPr>
          <p:cNvPr id="5" name="object 5" descr="$PPTXTitle">
            <a:extLst>
              <a:ext uri="{FF2B5EF4-FFF2-40B4-BE49-F238E27FC236}">
                <a16:creationId xmlns:a16="http://schemas.microsoft.com/office/drawing/2014/main" id="{99C06F30-10E6-6E78-0F86-8199EBE199EC}"/>
              </a:ext>
            </a:extLst>
          </p:cNvPr>
          <p:cNvSpPr txBox="1">
            <a:spLocks noGrp="1"/>
          </p:cNvSpPr>
          <p:nvPr>
            <p:ph type="ctrTitle"/>
          </p:nvPr>
        </p:nvSpPr>
        <p:spPr>
          <a:xfrm>
            <a:off x="8184931" y="2352992"/>
            <a:ext cx="9296400" cy="5581015"/>
          </a:xfrm>
          <a:prstGeom prst="rect">
            <a:avLst/>
          </a:prstGeom>
        </p:spPr>
        <p:txBody>
          <a:bodyPr vert="horz" wrap="square" lIns="0" tIns="406400" rIns="0" bIns="0" rtlCol="0">
            <a:spAutoFit/>
          </a:bodyPr>
          <a:lstStyle/>
          <a:p>
            <a:pPr marL="12700" marR="5080">
              <a:lnSpc>
                <a:spcPct val="100000"/>
              </a:lnSpc>
              <a:spcBef>
                <a:spcPts val="3200"/>
              </a:spcBef>
            </a:pPr>
            <a:r>
              <a:rPr lang="pt-BR" dirty="0"/>
              <a:t>Controle social qualificado: o que os Tribunais de Contas podem fazer?</a:t>
            </a:r>
            <a:endParaRPr sz="9600" b="0" dirty="0">
              <a:latin typeface="+mj-lt"/>
              <a:cs typeface="Arial"/>
            </a:endParaRPr>
          </a:p>
        </p:txBody>
      </p:sp>
      <p:sp>
        <p:nvSpPr>
          <p:cNvPr id="9" name="Retângulo 8">
            <a:extLst>
              <a:ext uri="{FF2B5EF4-FFF2-40B4-BE49-F238E27FC236}">
                <a16:creationId xmlns:a16="http://schemas.microsoft.com/office/drawing/2014/main" id="{0C895B55-98EE-5643-D8B5-6A623CE0B660}"/>
              </a:ext>
            </a:extLst>
          </p:cNvPr>
          <p:cNvSpPr/>
          <p:nvPr/>
        </p:nvSpPr>
        <p:spPr>
          <a:xfrm>
            <a:off x="533400" y="419100"/>
            <a:ext cx="17221200" cy="9601200"/>
          </a:xfrm>
          <a:prstGeom prst="rect">
            <a:avLst/>
          </a:prstGeom>
          <a:noFill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11" name="Retângulo 10">
            <a:extLst>
              <a:ext uri="{FF2B5EF4-FFF2-40B4-BE49-F238E27FC236}">
                <a16:creationId xmlns:a16="http://schemas.microsoft.com/office/drawing/2014/main" id="{D270D6EC-8E84-AA63-BE17-F025141EE628}"/>
              </a:ext>
            </a:extLst>
          </p:cNvPr>
          <p:cNvSpPr/>
          <p:nvPr/>
        </p:nvSpPr>
        <p:spPr>
          <a:xfrm>
            <a:off x="381000" y="266700"/>
            <a:ext cx="17526000" cy="9906000"/>
          </a:xfrm>
          <a:prstGeom prst="rect">
            <a:avLst/>
          </a:prstGeom>
          <a:noFill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365015459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21771" y="16329"/>
            <a:ext cx="18288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18288000" y="0"/>
                </a:moveTo>
                <a:lnTo>
                  <a:pt x="0" y="0"/>
                </a:lnTo>
                <a:lnTo>
                  <a:pt x="0" y="10287000"/>
                </a:lnTo>
                <a:lnTo>
                  <a:pt x="18288000" y="10287000"/>
                </a:lnTo>
                <a:lnTo>
                  <a:pt x="18288000" y="0"/>
                </a:lnTo>
                <a:close/>
              </a:path>
            </a:pathLst>
          </a:custGeom>
          <a:solidFill>
            <a:srgbClr val="CFFDEF"/>
          </a:solidFill>
          <a:ln>
            <a:noFill/>
          </a:ln>
        </p:spPr>
        <p:txBody>
          <a:bodyPr wrap="square" lIns="0" tIns="0" rIns="0" bIns="0" rtlCol="0"/>
          <a:lstStyle/>
          <a:p>
            <a:endParaRPr dirty="0"/>
          </a:p>
        </p:txBody>
      </p:sp>
      <p:sp>
        <p:nvSpPr>
          <p:cNvPr id="4" name="object 4" descr="$PPTXTitle"/>
          <p:cNvSpPr txBox="1">
            <a:spLocks noGrp="1"/>
          </p:cNvSpPr>
          <p:nvPr>
            <p:ph type="title"/>
          </p:nvPr>
        </p:nvSpPr>
        <p:spPr>
          <a:xfrm>
            <a:off x="10451594" y="2029775"/>
            <a:ext cx="6944995" cy="253460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>
              <a:lnSpc>
                <a:spcPts val="6700"/>
              </a:lnSpc>
              <a:spcBef>
                <a:spcPts val="100"/>
              </a:spcBef>
            </a:pPr>
            <a:r>
              <a:rPr sz="5400" b="0" dirty="0">
                <a:latin typeface="Trebuchet MS"/>
                <a:cs typeface="Trebuchet MS"/>
              </a:rPr>
              <a:t>A sociedade não é apenas destinatária de políticas públicas</a:t>
            </a:r>
            <a:endParaRPr sz="5400" dirty="0">
              <a:latin typeface="Trebuchet MS"/>
              <a:cs typeface="Trebuchet MS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10485248" y="4917754"/>
            <a:ext cx="6944995" cy="2692403"/>
          </a:xfrm>
          <a:prstGeom prst="rect">
            <a:avLst/>
          </a:prstGeom>
        </p:spPr>
        <p:txBody>
          <a:bodyPr vert="horz" wrap="square" lIns="0" tIns="14604" rIns="0" bIns="0" rtlCol="0">
            <a:spAutoFit/>
          </a:bodyPr>
          <a:lstStyle/>
          <a:p>
            <a:pPr marL="12700" marR="5080">
              <a:lnSpc>
                <a:spcPct val="99800"/>
              </a:lnSpc>
              <a:spcBef>
                <a:spcPts val="115"/>
              </a:spcBef>
            </a:pPr>
            <a:r>
              <a:rPr sz="5400" spc="991" dirty="0">
                <a:latin typeface="Trebuchet MS"/>
                <a:cs typeface="Trebuchet MS"/>
              </a:rPr>
              <a:t>—</a:t>
            </a:r>
            <a:r>
              <a:rPr sz="5400" spc="-600" dirty="0">
                <a:latin typeface="Trebuchet MS"/>
                <a:cs typeface="Trebuchet MS"/>
              </a:rPr>
              <a:t> </a:t>
            </a:r>
            <a:r>
              <a:rPr sz="5400" spc="-295" dirty="0">
                <a:latin typeface="Trebuchet MS"/>
                <a:cs typeface="Trebuchet MS"/>
              </a:rPr>
              <a:t>é</a:t>
            </a:r>
            <a:r>
              <a:rPr sz="5400" spc="-585" dirty="0">
                <a:latin typeface="Trebuchet MS"/>
                <a:cs typeface="Trebuchet MS"/>
              </a:rPr>
              <a:t> </a:t>
            </a:r>
            <a:r>
              <a:rPr sz="5400" spc="-295" dirty="0">
                <a:latin typeface="Trebuchet MS"/>
                <a:cs typeface="Trebuchet MS"/>
              </a:rPr>
              <a:t>também </a:t>
            </a:r>
            <a:r>
              <a:rPr sz="6000" b="1" spc="-155" dirty="0">
                <a:latin typeface="Trebuchet MS"/>
                <a:cs typeface="Trebuchet MS"/>
              </a:rPr>
              <a:t>COAUTORA</a:t>
            </a:r>
            <a:r>
              <a:rPr sz="6000" b="1" spc="-625" dirty="0">
                <a:latin typeface="Trebuchet MS"/>
                <a:cs typeface="Trebuchet MS"/>
              </a:rPr>
              <a:t> </a:t>
            </a:r>
            <a:r>
              <a:rPr sz="6000" b="1" spc="-145" dirty="0">
                <a:latin typeface="Trebuchet MS"/>
                <a:cs typeface="Trebuchet MS"/>
              </a:rPr>
              <a:t>E</a:t>
            </a:r>
            <a:r>
              <a:rPr sz="6000" b="1" spc="-605" dirty="0">
                <a:latin typeface="Trebuchet MS"/>
                <a:cs typeface="Trebuchet MS"/>
              </a:rPr>
              <a:t> </a:t>
            </a:r>
            <a:r>
              <a:rPr sz="6000" b="1" spc="-31" dirty="0">
                <a:latin typeface="Trebuchet MS"/>
                <a:cs typeface="Trebuchet MS"/>
              </a:rPr>
              <a:t>FISCAL </a:t>
            </a:r>
            <a:r>
              <a:rPr sz="6000" b="1" spc="80" dirty="0">
                <a:latin typeface="Trebuchet MS"/>
                <a:cs typeface="Trebuchet MS"/>
              </a:rPr>
              <a:t>DO</a:t>
            </a:r>
            <a:r>
              <a:rPr sz="6000" b="1" spc="-640" dirty="0">
                <a:latin typeface="Trebuchet MS"/>
                <a:cs typeface="Trebuchet MS"/>
              </a:rPr>
              <a:t> </a:t>
            </a:r>
            <a:r>
              <a:rPr sz="6000" b="1" spc="-160" dirty="0">
                <a:latin typeface="Trebuchet MS"/>
                <a:cs typeface="Trebuchet MS"/>
              </a:rPr>
              <a:t>GASTO</a:t>
            </a:r>
            <a:r>
              <a:rPr sz="6000" b="1" spc="-635" dirty="0">
                <a:latin typeface="Trebuchet MS"/>
                <a:cs typeface="Trebuchet MS"/>
              </a:rPr>
              <a:t> </a:t>
            </a:r>
            <a:r>
              <a:rPr sz="6000" b="1" spc="-11" dirty="0">
                <a:latin typeface="Trebuchet MS"/>
                <a:cs typeface="Trebuchet MS"/>
              </a:rPr>
              <a:t>PÚBLICO</a:t>
            </a:r>
            <a:endParaRPr sz="6000" dirty="0">
              <a:latin typeface="Trebuchet MS"/>
              <a:cs typeface="Trebuchet MS"/>
            </a:endParaRPr>
          </a:p>
        </p:txBody>
      </p:sp>
      <p:pic>
        <p:nvPicPr>
          <p:cNvPr id="7" name="Imagem 6">
            <a:extLst>
              <a:ext uri="{FF2B5EF4-FFF2-40B4-BE49-F238E27FC236}">
                <a16:creationId xmlns:a16="http://schemas.microsoft.com/office/drawing/2014/main" id="{1311BB1E-8D56-9AEF-7653-22CB00CACBA5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185" r="4445"/>
          <a:stretch>
            <a:fillRect/>
          </a:stretch>
        </p:blipFill>
        <p:spPr>
          <a:xfrm>
            <a:off x="-21771" y="-91440"/>
            <a:ext cx="9296400" cy="10287000"/>
          </a:xfrm>
          <a:prstGeom prst="rect">
            <a:avLst/>
          </a:prstGeom>
        </p:spPr>
      </p:pic>
      <p:sp>
        <p:nvSpPr>
          <p:cNvPr id="21" name="Retângulo 20">
            <a:extLst>
              <a:ext uri="{FF2B5EF4-FFF2-40B4-BE49-F238E27FC236}">
                <a16:creationId xmlns:a16="http://schemas.microsoft.com/office/drawing/2014/main" id="{97255351-6B2F-488A-E4D9-6E9E67A6EABC}"/>
              </a:ext>
            </a:extLst>
          </p:cNvPr>
          <p:cNvSpPr/>
          <p:nvPr/>
        </p:nvSpPr>
        <p:spPr>
          <a:xfrm>
            <a:off x="533400" y="419100"/>
            <a:ext cx="17221200" cy="9601200"/>
          </a:xfrm>
          <a:prstGeom prst="rect">
            <a:avLst/>
          </a:prstGeom>
          <a:noFill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23" name="Retângulo 22">
            <a:extLst>
              <a:ext uri="{FF2B5EF4-FFF2-40B4-BE49-F238E27FC236}">
                <a16:creationId xmlns:a16="http://schemas.microsoft.com/office/drawing/2014/main" id="{CE8EACD4-CCB4-449A-FE60-706DADB17068}"/>
              </a:ext>
            </a:extLst>
          </p:cNvPr>
          <p:cNvSpPr/>
          <p:nvPr/>
        </p:nvSpPr>
        <p:spPr>
          <a:xfrm>
            <a:off x="381000" y="266700"/>
            <a:ext cx="17526000" cy="9906000"/>
          </a:xfrm>
          <a:prstGeom prst="rect">
            <a:avLst/>
          </a:prstGeom>
          <a:noFill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4614340" y="4910335"/>
            <a:ext cx="4384675" cy="210820"/>
          </a:xfrm>
          <a:custGeom>
            <a:avLst/>
            <a:gdLst/>
            <a:ahLst/>
            <a:cxnLst/>
            <a:rect l="l" t="t" r="r" b="b"/>
            <a:pathLst>
              <a:path w="4384675" h="210820">
                <a:moveTo>
                  <a:pt x="4227753" y="0"/>
                </a:moveTo>
                <a:lnTo>
                  <a:pt x="4227753" y="210754"/>
                </a:lnTo>
                <a:lnTo>
                  <a:pt x="4384608" y="105375"/>
                </a:lnTo>
                <a:lnTo>
                  <a:pt x="4227753" y="0"/>
                </a:lnTo>
                <a:close/>
              </a:path>
              <a:path w="4384675" h="210820">
                <a:moveTo>
                  <a:pt x="78297" y="87123"/>
                </a:moveTo>
                <a:lnTo>
                  <a:pt x="0" y="87123"/>
                </a:lnTo>
                <a:lnTo>
                  <a:pt x="0" y="123627"/>
                </a:lnTo>
                <a:lnTo>
                  <a:pt x="78297" y="123627"/>
                </a:lnTo>
                <a:lnTo>
                  <a:pt x="78297" y="87123"/>
                </a:lnTo>
                <a:close/>
              </a:path>
              <a:path w="4384675" h="210820">
                <a:moveTo>
                  <a:pt x="391490" y="87123"/>
                </a:moveTo>
                <a:lnTo>
                  <a:pt x="234884" y="87123"/>
                </a:lnTo>
                <a:lnTo>
                  <a:pt x="234884" y="123627"/>
                </a:lnTo>
                <a:lnTo>
                  <a:pt x="391490" y="123627"/>
                </a:lnTo>
                <a:lnTo>
                  <a:pt x="391490" y="87123"/>
                </a:lnTo>
                <a:close/>
              </a:path>
              <a:path w="4384675" h="210820">
                <a:moveTo>
                  <a:pt x="704664" y="87123"/>
                </a:moveTo>
                <a:lnTo>
                  <a:pt x="548070" y="87123"/>
                </a:lnTo>
                <a:lnTo>
                  <a:pt x="548070" y="123627"/>
                </a:lnTo>
                <a:lnTo>
                  <a:pt x="704664" y="123627"/>
                </a:lnTo>
                <a:lnTo>
                  <a:pt x="704664" y="87123"/>
                </a:lnTo>
                <a:close/>
              </a:path>
              <a:path w="4384675" h="210820">
                <a:moveTo>
                  <a:pt x="1017850" y="87123"/>
                </a:moveTo>
                <a:lnTo>
                  <a:pt x="861257" y="87123"/>
                </a:lnTo>
                <a:lnTo>
                  <a:pt x="861257" y="123627"/>
                </a:lnTo>
                <a:lnTo>
                  <a:pt x="1017850" y="123627"/>
                </a:lnTo>
                <a:lnTo>
                  <a:pt x="1017850" y="87123"/>
                </a:lnTo>
                <a:close/>
              </a:path>
              <a:path w="4384675" h="210820">
                <a:moveTo>
                  <a:pt x="1331037" y="87123"/>
                </a:moveTo>
                <a:lnTo>
                  <a:pt x="1174444" y="87123"/>
                </a:lnTo>
                <a:lnTo>
                  <a:pt x="1174444" y="123627"/>
                </a:lnTo>
                <a:lnTo>
                  <a:pt x="1331037" y="123627"/>
                </a:lnTo>
                <a:lnTo>
                  <a:pt x="1331037" y="87123"/>
                </a:lnTo>
                <a:close/>
              </a:path>
              <a:path w="4384675" h="210820">
                <a:moveTo>
                  <a:pt x="1644224" y="87123"/>
                </a:moveTo>
                <a:lnTo>
                  <a:pt x="1487630" y="87123"/>
                </a:lnTo>
                <a:lnTo>
                  <a:pt x="1487630" y="123628"/>
                </a:lnTo>
                <a:lnTo>
                  <a:pt x="1644224" y="123628"/>
                </a:lnTo>
                <a:lnTo>
                  <a:pt x="1644224" y="87123"/>
                </a:lnTo>
                <a:close/>
              </a:path>
              <a:path w="4384675" h="210820">
                <a:moveTo>
                  <a:pt x="1957410" y="87123"/>
                </a:moveTo>
                <a:lnTo>
                  <a:pt x="1800817" y="87123"/>
                </a:lnTo>
                <a:lnTo>
                  <a:pt x="1800817" y="123628"/>
                </a:lnTo>
                <a:lnTo>
                  <a:pt x="1957410" y="123628"/>
                </a:lnTo>
                <a:lnTo>
                  <a:pt x="1957410" y="87123"/>
                </a:lnTo>
                <a:close/>
              </a:path>
              <a:path w="4384675" h="210820">
                <a:moveTo>
                  <a:pt x="2270597" y="87123"/>
                </a:moveTo>
                <a:lnTo>
                  <a:pt x="2114004" y="87123"/>
                </a:lnTo>
                <a:lnTo>
                  <a:pt x="2114004" y="123628"/>
                </a:lnTo>
                <a:lnTo>
                  <a:pt x="2270597" y="123628"/>
                </a:lnTo>
                <a:lnTo>
                  <a:pt x="2270597" y="87123"/>
                </a:lnTo>
                <a:close/>
              </a:path>
              <a:path w="4384675" h="210820">
                <a:moveTo>
                  <a:pt x="2583784" y="87123"/>
                </a:moveTo>
                <a:lnTo>
                  <a:pt x="2427191" y="87123"/>
                </a:lnTo>
                <a:lnTo>
                  <a:pt x="2427191" y="123628"/>
                </a:lnTo>
                <a:lnTo>
                  <a:pt x="2583784" y="123628"/>
                </a:lnTo>
                <a:lnTo>
                  <a:pt x="2583784" y="87123"/>
                </a:lnTo>
                <a:close/>
              </a:path>
              <a:path w="4384675" h="210820">
                <a:moveTo>
                  <a:pt x="2896971" y="87123"/>
                </a:moveTo>
                <a:lnTo>
                  <a:pt x="2740377" y="87123"/>
                </a:lnTo>
                <a:lnTo>
                  <a:pt x="2740377" y="123628"/>
                </a:lnTo>
                <a:lnTo>
                  <a:pt x="2896971" y="123628"/>
                </a:lnTo>
                <a:lnTo>
                  <a:pt x="2896971" y="87123"/>
                </a:lnTo>
                <a:close/>
              </a:path>
              <a:path w="4384675" h="210820">
                <a:moveTo>
                  <a:pt x="3210157" y="87123"/>
                </a:moveTo>
                <a:lnTo>
                  <a:pt x="3053564" y="87123"/>
                </a:lnTo>
                <a:lnTo>
                  <a:pt x="3053564" y="123628"/>
                </a:lnTo>
                <a:lnTo>
                  <a:pt x="3210157" y="123628"/>
                </a:lnTo>
                <a:lnTo>
                  <a:pt x="3210157" y="87123"/>
                </a:lnTo>
                <a:close/>
              </a:path>
              <a:path w="4384675" h="210820">
                <a:moveTo>
                  <a:pt x="3523344" y="87123"/>
                </a:moveTo>
                <a:lnTo>
                  <a:pt x="3366751" y="87123"/>
                </a:lnTo>
                <a:lnTo>
                  <a:pt x="3366751" y="123628"/>
                </a:lnTo>
                <a:lnTo>
                  <a:pt x="3523344" y="123628"/>
                </a:lnTo>
                <a:lnTo>
                  <a:pt x="3523344" y="87123"/>
                </a:lnTo>
                <a:close/>
              </a:path>
              <a:path w="4384675" h="210820">
                <a:moveTo>
                  <a:pt x="3836531" y="87123"/>
                </a:moveTo>
                <a:lnTo>
                  <a:pt x="3679937" y="87123"/>
                </a:lnTo>
                <a:lnTo>
                  <a:pt x="3679937" y="123628"/>
                </a:lnTo>
                <a:lnTo>
                  <a:pt x="3836531" y="123628"/>
                </a:lnTo>
                <a:lnTo>
                  <a:pt x="3836531" y="87123"/>
                </a:lnTo>
                <a:close/>
              </a:path>
              <a:path w="4384675" h="210820">
                <a:moveTo>
                  <a:pt x="4149717" y="87123"/>
                </a:moveTo>
                <a:lnTo>
                  <a:pt x="3993124" y="87123"/>
                </a:lnTo>
                <a:lnTo>
                  <a:pt x="3993124" y="123628"/>
                </a:lnTo>
                <a:lnTo>
                  <a:pt x="4149717" y="123628"/>
                </a:lnTo>
                <a:lnTo>
                  <a:pt x="4149717" y="87123"/>
                </a:lnTo>
                <a:close/>
              </a:path>
            </a:pathLst>
          </a:custGeom>
          <a:solidFill>
            <a:srgbClr val="1F0948"/>
          </a:solidFill>
        </p:spPr>
        <p:txBody>
          <a:bodyPr wrap="square" lIns="0" tIns="0" rIns="0" bIns="0" rtlCol="0"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</a:endParaRPr>
          </a:p>
        </p:txBody>
      </p:sp>
      <p:sp>
        <p:nvSpPr>
          <p:cNvPr id="3" name="object 3"/>
          <p:cNvSpPr/>
          <p:nvPr/>
        </p:nvSpPr>
        <p:spPr>
          <a:xfrm>
            <a:off x="13286407" y="4903477"/>
            <a:ext cx="4384675" cy="210820"/>
          </a:xfrm>
          <a:custGeom>
            <a:avLst/>
            <a:gdLst/>
            <a:ahLst/>
            <a:cxnLst/>
            <a:rect l="l" t="t" r="r" b="b"/>
            <a:pathLst>
              <a:path w="4384675" h="210820">
                <a:moveTo>
                  <a:pt x="4227753" y="0"/>
                </a:moveTo>
                <a:lnTo>
                  <a:pt x="4227754" y="210754"/>
                </a:lnTo>
                <a:lnTo>
                  <a:pt x="4384608" y="105375"/>
                </a:lnTo>
                <a:lnTo>
                  <a:pt x="4227753" y="0"/>
                </a:lnTo>
                <a:close/>
              </a:path>
              <a:path w="4384675" h="210820">
                <a:moveTo>
                  <a:pt x="78297" y="87123"/>
                </a:moveTo>
                <a:lnTo>
                  <a:pt x="0" y="87123"/>
                </a:lnTo>
                <a:lnTo>
                  <a:pt x="0" y="123627"/>
                </a:lnTo>
                <a:lnTo>
                  <a:pt x="78297" y="123627"/>
                </a:lnTo>
                <a:lnTo>
                  <a:pt x="78297" y="87123"/>
                </a:lnTo>
                <a:close/>
              </a:path>
              <a:path w="4384675" h="210820">
                <a:moveTo>
                  <a:pt x="391490" y="87123"/>
                </a:moveTo>
                <a:lnTo>
                  <a:pt x="234884" y="87123"/>
                </a:lnTo>
                <a:lnTo>
                  <a:pt x="234884" y="123627"/>
                </a:lnTo>
                <a:lnTo>
                  <a:pt x="391490" y="123627"/>
                </a:lnTo>
                <a:lnTo>
                  <a:pt x="391490" y="87123"/>
                </a:lnTo>
                <a:close/>
              </a:path>
              <a:path w="4384675" h="210820">
                <a:moveTo>
                  <a:pt x="704664" y="87123"/>
                </a:moveTo>
                <a:lnTo>
                  <a:pt x="548070" y="87123"/>
                </a:lnTo>
                <a:lnTo>
                  <a:pt x="548070" y="123627"/>
                </a:lnTo>
                <a:lnTo>
                  <a:pt x="704664" y="123627"/>
                </a:lnTo>
                <a:lnTo>
                  <a:pt x="704664" y="87123"/>
                </a:lnTo>
                <a:close/>
              </a:path>
              <a:path w="4384675" h="210820">
                <a:moveTo>
                  <a:pt x="1017850" y="87123"/>
                </a:moveTo>
                <a:lnTo>
                  <a:pt x="861257" y="87123"/>
                </a:lnTo>
                <a:lnTo>
                  <a:pt x="861257" y="123627"/>
                </a:lnTo>
                <a:lnTo>
                  <a:pt x="1017851" y="123627"/>
                </a:lnTo>
                <a:lnTo>
                  <a:pt x="1017850" y="87123"/>
                </a:lnTo>
                <a:close/>
              </a:path>
              <a:path w="4384675" h="210820">
                <a:moveTo>
                  <a:pt x="1331037" y="87123"/>
                </a:moveTo>
                <a:lnTo>
                  <a:pt x="1174444" y="87123"/>
                </a:lnTo>
                <a:lnTo>
                  <a:pt x="1174444" y="123627"/>
                </a:lnTo>
                <a:lnTo>
                  <a:pt x="1331037" y="123627"/>
                </a:lnTo>
                <a:lnTo>
                  <a:pt x="1331037" y="87123"/>
                </a:lnTo>
                <a:close/>
              </a:path>
              <a:path w="4384675" h="210820">
                <a:moveTo>
                  <a:pt x="1644224" y="87123"/>
                </a:moveTo>
                <a:lnTo>
                  <a:pt x="1487630" y="87123"/>
                </a:lnTo>
                <a:lnTo>
                  <a:pt x="1487631" y="123628"/>
                </a:lnTo>
                <a:lnTo>
                  <a:pt x="1644224" y="123628"/>
                </a:lnTo>
                <a:lnTo>
                  <a:pt x="1644224" y="87123"/>
                </a:lnTo>
                <a:close/>
              </a:path>
              <a:path w="4384675" h="210820">
                <a:moveTo>
                  <a:pt x="1957410" y="87123"/>
                </a:moveTo>
                <a:lnTo>
                  <a:pt x="1800817" y="87123"/>
                </a:lnTo>
                <a:lnTo>
                  <a:pt x="1800817" y="123628"/>
                </a:lnTo>
                <a:lnTo>
                  <a:pt x="1957411" y="123628"/>
                </a:lnTo>
                <a:lnTo>
                  <a:pt x="1957410" y="87123"/>
                </a:lnTo>
                <a:close/>
              </a:path>
              <a:path w="4384675" h="210820">
                <a:moveTo>
                  <a:pt x="2270597" y="87123"/>
                </a:moveTo>
                <a:lnTo>
                  <a:pt x="2114004" y="87123"/>
                </a:lnTo>
                <a:lnTo>
                  <a:pt x="2114004" y="123628"/>
                </a:lnTo>
                <a:lnTo>
                  <a:pt x="2270597" y="123628"/>
                </a:lnTo>
                <a:lnTo>
                  <a:pt x="2270597" y="87123"/>
                </a:lnTo>
                <a:close/>
              </a:path>
              <a:path w="4384675" h="210820">
                <a:moveTo>
                  <a:pt x="2583784" y="87123"/>
                </a:moveTo>
                <a:lnTo>
                  <a:pt x="2427191" y="87123"/>
                </a:lnTo>
                <a:lnTo>
                  <a:pt x="2427191" y="123628"/>
                </a:lnTo>
                <a:lnTo>
                  <a:pt x="2583784" y="123628"/>
                </a:lnTo>
                <a:lnTo>
                  <a:pt x="2583784" y="87123"/>
                </a:lnTo>
                <a:close/>
              </a:path>
              <a:path w="4384675" h="210820">
                <a:moveTo>
                  <a:pt x="2896971" y="87123"/>
                </a:moveTo>
                <a:lnTo>
                  <a:pt x="2740377" y="87123"/>
                </a:lnTo>
                <a:lnTo>
                  <a:pt x="2740377" y="123628"/>
                </a:lnTo>
                <a:lnTo>
                  <a:pt x="2896971" y="123628"/>
                </a:lnTo>
                <a:lnTo>
                  <a:pt x="2896971" y="87123"/>
                </a:lnTo>
                <a:close/>
              </a:path>
              <a:path w="4384675" h="210820">
                <a:moveTo>
                  <a:pt x="3210157" y="87123"/>
                </a:moveTo>
                <a:lnTo>
                  <a:pt x="3053564" y="87123"/>
                </a:lnTo>
                <a:lnTo>
                  <a:pt x="3053564" y="123628"/>
                </a:lnTo>
                <a:lnTo>
                  <a:pt x="3210158" y="123628"/>
                </a:lnTo>
                <a:lnTo>
                  <a:pt x="3210157" y="87123"/>
                </a:lnTo>
                <a:close/>
              </a:path>
              <a:path w="4384675" h="210820">
                <a:moveTo>
                  <a:pt x="3523344" y="87123"/>
                </a:moveTo>
                <a:lnTo>
                  <a:pt x="3366751" y="87123"/>
                </a:lnTo>
                <a:lnTo>
                  <a:pt x="3366751" y="123628"/>
                </a:lnTo>
                <a:lnTo>
                  <a:pt x="3523344" y="123628"/>
                </a:lnTo>
                <a:lnTo>
                  <a:pt x="3523344" y="87123"/>
                </a:lnTo>
                <a:close/>
              </a:path>
              <a:path w="4384675" h="210820">
                <a:moveTo>
                  <a:pt x="3836531" y="87123"/>
                </a:moveTo>
                <a:lnTo>
                  <a:pt x="3679937" y="87123"/>
                </a:lnTo>
                <a:lnTo>
                  <a:pt x="3679938" y="123628"/>
                </a:lnTo>
                <a:lnTo>
                  <a:pt x="3836531" y="123628"/>
                </a:lnTo>
                <a:lnTo>
                  <a:pt x="3836531" y="87123"/>
                </a:lnTo>
                <a:close/>
              </a:path>
              <a:path w="4384675" h="210820">
                <a:moveTo>
                  <a:pt x="4149717" y="87123"/>
                </a:moveTo>
                <a:lnTo>
                  <a:pt x="3993124" y="87123"/>
                </a:lnTo>
                <a:lnTo>
                  <a:pt x="3993124" y="123628"/>
                </a:lnTo>
                <a:lnTo>
                  <a:pt x="4149718" y="123628"/>
                </a:lnTo>
                <a:lnTo>
                  <a:pt x="4149717" y="87123"/>
                </a:lnTo>
                <a:close/>
              </a:path>
            </a:pathLst>
          </a:custGeom>
          <a:solidFill>
            <a:srgbClr val="1F0948"/>
          </a:solidFill>
        </p:spPr>
        <p:txBody>
          <a:bodyPr wrap="square" lIns="0" tIns="0" rIns="0" bIns="0" rtlCol="0"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</a:endParaRPr>
          </a:p>
        </p:txBody>
      </p:sp>
      <p:sp>
        <p:nvSpPr>
          <p:cNvPr id="4" name="object 4"/>
          <p:cNvSpPr/>
          <p:nvPr/>
        </p:nvSpPr>
        <p:spPr>
          <a:xfrm>
            <a:off x="373048" y="4910842"/>
            <a:ext cx="4384675" cy="210820"/>
          </a:xfrm>
          <a:custGeom>
            <a:avLst/>
            <a:gdLst/>
            <a:ahLst/>
            <a:cxnLst/>
            <a:rect l="l" t="t" r="r" b="b"/>
            <a:pathLst>
              <a:path w="4384675" h="210820">
                <a:moveTo>
                  <a:pt x="4227753" y="0"/>
                </a:moveTo>
                <a:lnTo>
                  <a:pt x="4227753" y="210754"/>
                </a:lnTo>
                <a:lnTo>
                  <a:pt x="4384608" y="105375"/>
                </a:lnTo>
                <a:lnTo>
                  <a:pt x="4227753" y="0"/>
                </a:lnTo>
                <a:close/>
              </a:path>
              <a:path w="4384675" h="210820">
                <a:moveTo>
                  <a:pt x="78297" y="87123"/>
                </a:moveTo>
                <a:lnTo>
                  <a:pt x="0" y="87123"/>
                </a:lnTo>
                <a:lnTo>
                  <a:pt x="0" y="123627"/>
                </a:lnTo>
                <a:lnTo>
                  <a:pt x="78297" y="123627"/>
                </a:lnTo>
                <a:lnTo>
                  <a:pt x="78297" y="87123"/>
                </a:lnTo>
                <a:close/>
              </a:path>
              <a:path w="4384675" h="210820">
                <a:moveTo>
                  <a:pt x="391490" y="87123"/>
                </a:moveTo>
                <a:lnTo>
                  <a:pt x="234884" y="87123"/>
                </a:lnTo>
                <a:lnTo>
                  <a:pt x="234884" y="123627"/>
                </a:lnTo>
                <a:lnTo>
                  <a:pt x="391490" y="123627"/>
                </a:lnTo>
                <a:lnTo>
                  <a:pt x="391490" y="87123"/>
                </a:lnTo>
                <a:close/>
              </a:path>
              <a:path w="4384675" h="210820">
                <a:moveTo>
                  <a:pt x="704664" y="87123"/>
                </a:moveTo>
                <a:lnTo>
                  <a:pt x="548070" y="87123"/>
                </a:lnTo>
                <a:lnTo>
                  <a:pt x="548070" y="123627"/>
                </a:lnTo>
                <a:lnTo>
                  <a:pt x="704664" y="123627"/>
                </a:lnTo>
                <a:lnTo>
                  <a:pt x="704664" y="87123"/>
                </a:lnTo>
                <a:close/>
              </a:path>
              <a:path w="4384675" h="210820">
                <a:moveTo>
                  <a:pt x="1017850" y="87123"/>
                </a:moveTo>
                <a:lnTo>
                  <a:pt x="861257" y="87123"/>
                </a:lnTo>
                <a:lnTo>
                  <a:pt x="861257" y="123627"/>
                </a:lnTo>
                <a:lnTo>
                  <a:pt x="1017850" y="123627"/>
                </a:lnTo>
                <a:lnTo>
                  <a:pt x="1017850" y="87123"/>
                </a:lnTo>
                <a:close/>
              </a:path>
              <a:path w="4384675" h="210820">
                <a:moveTo>
                  <a:pt x="1331037" y="87123"/>
                </a:moveTo>
                <a:lnTo>
                  <a:pt x="1174444" y="87123"/>
                </a:lnTo>
                <a:lnTo>
                  <a:pt x="1174444" y="123627"/>
                </a:lnTo>
                <a:lnTo>
                  <a:pt x="1331037" y="123627"/>
                </a:lnTo>
                <a:lnTo>
                  <a:pt x="1331037" y="87123"/>
                </a:lnTo>
                <a:close/>
              </a:path>
              <a:path w="4384675" h="210820">
                <a:moveTo>
                  <a:pt x="1644224" y="87123"/>
                </a:moveTo>
                <a:lnTo>
                  <a:pt x="1487630" y="87123"/>
                </a:lnTo>
                <a:lnTo>
                  <a:pt x="1487630" y="123628"/>
                </a:lnTo>
                <a:lnTo>
                  <a:pt x="1644224" y="123628"/>
                </a:lnTo>
                <a:lnTo>
                  <a:pt x="1644224" y="87123"/>
                </a:lnTo>
                <a:close/>
              </a:path>
              <a:path w="4384675" h="210820">
                <a:moveTo>
                  <a:pt x="1957410" y="87123"/>
                </a:moveTo>
                <a:lnTo>
                  <a:pt x="1800817" y="87123"/>
                </a:lnTo>
                <a:lnTo>
                  <a:pt x="1800817" y="123628"/>
                </a:lnTo>
                <a:lnTo>
                  <a:pt x="1957410" y="123628"/>
                </a:lnTo>
                <a:lnTo>
                  <a:pt x="1957410" y="87123"/>
                </a:lnTo>
                <a:close/>
              </a:path>
              <a:path w="4384675" h="210820">
                <a:moveTo>
                  <a:pt x="2270597" y="87123"/>
                </a:moveTo>
                <a:lnTo>
                  <a:pt x="2114004" y="87123"/>
                </a:lnTo>
                <a:lnTo>
                  <a:pt x="2114004" y="123628"/>
                </a:lnTo>
                <a:lnTo>
                  <a:pt x="2270597" y="123628"/>
                </a:lnTo>
                <a:lnTo>
                  <a:pt x="2270597" y="87123"/>
                </a:lnTo>
                <a:close/>
              </a:path>
              <a:path w="4384675" h="210820">
                <a:moveTo>
                  <a:pt x="2583784" y="87123"/>
                </a:moveTo>
                <a:lnTo>
                  <a:pt x="2427191" y="87123"/>
                </a:lnTo>
                <a:lnTo>
                  <a:pt x="2427191" y="123628"/>
                </a:lnTo>
                <a:lnTo>
                  <a:pt x="2583784" y="123628"/>
                </a:lnTo>
                <a:lnTo>
                  <a:pt x="2583784" y="87123"/>
                </a:lnTo>
                <a:close/>
              </a:path>
              <a:path w="4384675" h="210820">
                <a:moveTo>
                  <a:pt x="2896971" y="87123"/>
                </a:moveTo>
                <a:lnTo>
                  <a:pt x="2740377" y="87123"/>
                </a:lnTo>
                <a:lnTo>
                  <a:pt x="2740377" y="123628"/>
                </a:lnTo>
                <a:lnTo>
                  <a:pt x="2896971" y="123628"/>
                </a:lnTo>
                <a:lnTo>
                  <a:pt x="2896971" y="87123"/>
                </a:lnTo>
                <a:close/>
              </a:path>
              <a:path w="4384675" h="210820">
                <a:moveTo>
                  <a:pt x="3210157" y="87123"/>
                </a:moveTo>
                <a:lnTo>
                  <a:pt x="3053564" y="87123"/>
                </a:lnTo>
                <a:lnTo>
                  <a:pt x="3053564" y="123628"/>
                </a:lnTo>
                <a:lnTo>
                  <a:pt x="3210157" y="123628"/>
                </a:lnTo>
                <a:lnTo>
                  <a:pt x="3210157" y="87123"/>
                </a:lnTo>
                <a:close/>
              </a:path>
              <a:path w="4384675" h="210820">
                <a:moveTo>
                  <a:pt x="3523344" y="87123"/>
                </a:moveTo>
                <a:lnTo>
                  <a:pt x="3366751" y="87123"/>
                </a:lnTo>
                <a:lnTo>
                  <a:pt x="3366751" y="123628"/>
                </a:lnTo>
                <a:lnTo>
                  <a:pt x="3523344" y="123628"/>
                </a:lnTo>
                <a:lnTo>
                  <a:pt x="3523344" y="87123"/>
                </a:lnTo>
                <a:close/>
              </a:path>
              <a:path w="4384675" h="210820">
                <a:moveTo>
                  <a:pt x="3836531" y="87123"/>
                </a:moveTo>
                <a:lnTo>
                  <a:pt x="3679937" y="87123"/>
                </a:lnTo>
                <a:lnTo>
                  <a:pt x="3679937" y="123628"/>
                </a:lnTo>
                <a:lnTo>
                  <a:pt x="3836531" y="123628"/>
                </a:lnTo>
                <a:lnTo>
                  <a:pt x="3836531" y="87123"/>
                </a:lnTo>
                <a:close/>
              </a:path>
              <a:path w="4384675" h="210820">
                <a:moveTo>
                  <a:pt x="4149717" y="87123"/>
                </a:moveTo>
                <a:lnTo>
                  <a:pt x="3993124" y="87123"/>
                </a:lnTo>
                <a:lnTo>
                  <a:pt x="3993124" y="123628"/>
                </a:lnTo>
                <a:lnTo>
                  <a:pt x="4149717" y="123628"/>
                </a:lnTo>
                <a:lnTo>
                  <a:pt x="4149717" y="87123"/>
                </a:lnTo>
                <a:close/>
              </a:path>
            </a:pathLst>
          </a:custGeom>
          <a:solidFill>
            <a:srgbClr val="1F0948"/>
          </a:solidFill>
        </p:spPr>
        <p:txBody>
          <a:bodyPr wrap="square" lIns="0" tIns="0" rIns="0" bIns="0" rtlCol="0"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</a:endParaRPr>
          </a:p>
        </p:txBody>
      </p:sp>
      <p:grpSp>
        <p:nvGrpSpPr>
          <p:cNvPr id="5" name="object 5"/>
          <p:cNvGrpSpPr/>
          <p:nvPr/>
        </p:nvGrpSpPr>
        <p:grpSpPr>
          <a:xfrm>
            <a:off x="6485003" y="3380306"/>
            <a:ext cx="6917055" cy="3719195"/>
            <a:chOff x="6485003" y="3380306"/>
            <a:chExt cx="6917055" cy="3719195"/>
          </a:xfrm>
        </p:grpSpPr>
        <p:sp>
          <p:nvSpPr>
            <p:cNvPr id="6" name="object 6"/>
            <p:cNvSpPr/>
            <p:nvPr/>
          </p:nvSpPr>
          <p:spPr>
            <a:xfrm>
              <a:off x="9017302" y="4910335"/>
              <a:ext cx="4384675" cy="210820"/>
            </a:xfrm>
            <a:custGeom>
              <a:avLst/>
              <a:gdLst/>
              <a:ahLst/>
              <a:cxnLst/>
              <a:rect l="l" t="t" r="r" b="b"/>
              <a:pathLst>
                <a:path w="4384675" h="210820">
                  <a:moveTo>
                    <a:pt x="4227753" y="0"/>
                  </a:moveTo>
                  <a:lnTo>
                    <a:pt x="4227754" y="210754"/>
                  </a:lnTo>
                  <a:lnTo>
                    <a:pt x="4384608" y="105375"/>
                  </a:lnTo>
                  <a:lnTo>
                    <a:pt x="4227753" y="0"/>
                  </a:lnTo>
                  <a:close/>
                </a:path>
                <a:path w="4384675" h="210820">
                  <a:moveTo>
                    <a:pt x="78297" y="87123"/>
                  </a:moveTo>
                  <a:lnTo>
                    <a:pt x="0" y="87123"/>
                  </a:lnTo>
                  <a:lnTo>
                    <a:pt x="0" y="123627"/>
                  </a:lnTo>
                  <a:lnTo>
                    <a:pt x="78297" y="123627"/>
                  </a:lnTo>
                  <a:lnTo>
                    <a:pt x="78297" y="87123"/>
                  </a:lnTo>
                  <a:close/>
                </a:path>
                <a:path w="4384675" h="210820">
                  <a:moveTo>
                    <a:pt x="391490" y="87123"/>
                  </a:moveTo>
                  <a:lnTo>
                    <a:pt x="234884" y="87123"/>
                  </a:lnTo>
                  <a:lnTo>
                    <a:pt x="234884" y="123627"/>
                  </a:lnTo>
                  <a:lnTo>
                    <a:pt x="391490" y="123627"/>
                  </a:lnTo>
                  <a:lnTo>
                    <a:pt x="391490" y="87123"/>
                  </a:lnTo>
                  <a:close/>
                </a:path>
                <a:path w="4384675" h="210820">
                  <a:moveTo>
                    <a:pt x="704664" y="87123"/>
                  </a:moveTo>
                  <a:lnTo>
                    <a:pt x="548070" y="87123"/>
                  </a:lnTo>
                  <a:lnTo>
                    <a:pt x="548070" y="123627"/>
                  </a:lnTo>
                  <a:lnTo>
                    <a:pt x="704664" y="123627"/>
                  </a:lnTo>
                  <a:lnTo>
                    <a:pt x="704664" y="87123"/>
                  </a:lnTo>
                  <a:close/>
                </a:path>
                <a:path w="4384675" h="210820">
                  <a:moveTo>
                    <a:pt x="1017850" y="87123"/>
                  </a:moveTo>
                  <a:lnTo>
                    <a:pt x="861257" y="87123"/>
                  </a:lnTo>
                  <a:lnTo>
                    <a:pt x="861257" y="123627"/>
                  </a:lnTo>
                  <a:lnTo>
                    <a:pt x="1017850" y="123627"/>
                  </a:lnTo>
                  <a:lnTo>
                    <a:pt x="1017850" y="87123"/>
                  </a:lnTo>
                  <a:close/>
                </a:path>
                <a:path w="4384675" h="210820">
                  <a:moveTo>
                    <a:pt x="1331037" y="87123"/>
                  </a:moveTo>
                  <a:lnTo>
                    <a:pt x="1174444" y="87123"/>
                  </a:lnTo>
                  <a:lnTo>
                    <a:pt x="1174444" y="123627"/>
                  </a:lnTo>
                  <a:lnTo>
                    <a:pt x="1331037" y="123627"/>
                  </a:lnTo>
                  <a:lnTo>
                    <a:pt x="1331037" y="87123"/>
                  </a:lnTo>
                  <a:close/>
                </a:path>
                <a:path w="4384675" h="210820">
                  <a:moveTo>
                    <a:pt x="1644224" y="87123"/>
                  </a:moveTo>
                  <a:lnTo>
                    <a:pt x="1487630" y="87123"/>
                  </a:lnTo>
                  <a:lnTo>
                    <a:pt x="1487631" y="123628"/>
                  </a:lnTo>
                  <a:lnTo>
                    <a:pt x="1644224" y="123628"/>
                  </a:lnTo>
                  <a:lnTo>
                    <a:pt x="1644224" y="87123"/>
                  </a:lnTo>
                  <a:close/>
                </a:path>
                <a:path w="4384675" h="210820">
                  <a:moveTo>
                    <a:pt x="1957410" y="87123"/>
                  </a:moveTo>
                  <a:lnTo>
                    <a:pt x="1800817" y="87123"/>
                  </a:lnTo>
                  <a:lnTo>
                    <a:pt x="1800817" y="123628"/>
                  </a:lnTo>
                  <a:lnTo>
                    <a:pt x="1957411" y="123628"/>
                  </a:lnTo>
                  <a:lnTo>
                    <a:pt x="1957410" y="87123"/>
                  </a:lnTo>
                  <a:close/>
                </a:path>
                <a:path w="4384675" h="210820">
                  <a:moveTo>
                    <a:pt x="2270597" y="87123"/>
                  </a:moveTo>
                  <a:lnTo>
                    <a:pt x="2114004" y="87123"/>
                  </a:lnTo>
                  <a:lnTo>
                    <a:pt x="2114004" y="123628"/>
                  </a:lnTo>
                  <a:lnTo>
                    <a:pt x="2270597" y="123628"/>
                  </a:lnTo>
                  <a:lnTo>
                    <a:pt x="2270597" y="87123"/>
                  </a:lnTo>
                  <a:close/>
                </a:path>
                <a:path w="4384675" h="210820">
                  <a:moveTo>
                    <a:pt x="2583784" y="87123"/>
                  </a:moveTo>
                  <a:lnTo>
                    <a:pt x="2427191" y="87123"/>
                  </a:lnTo>
                  <a:lnTo>
                    <a:pt x="2427191" y="123628"/>
                  </a:lnTo>
                  <a:lnTo>
                    <a:pt x="2583784" y="123628"/>
                  </a:lnTo>
                  <a:lnTo>
                    <a:pt x="2583784" y="87123"/>
                  </a:lnTo>
                  <a:close/>
                </a:path>
                <a:path w="4384675" h="210820">
                  <a:moveTo>
                    <a:pt x="2896971" y="87123"/>
                  </a:moveTo>
                  <a:lnTo>
                    <a:pt x="2740377" y="87123"/>
                  </a:lnTo>
                  <a:lnTo>
                    <a:pt x="2740377" y="123628"/>
                  </a:lnTo>
                  <a:lnTo>
                    <a:pt x="2896971" y="123628"/>
                  </a:lnTo>
                  <a:lnTo>
                    <a:pt x="2896971" y="87123"/>
                  </a:lnTo>
                  <a:close/>
                </a:path>
                <a:path w="4384675" h="210820">
                  <a:moveTo>
                    <a:pt x="3210157" y="87123"/>
                  </a:moveTo>
                  <a:lnTo>
                    <a:pt x="3053564" y="87123"/>
                  </a:lnTo>
                  <a:lnTo>
                    <a:pt x="3053564" y="123628"/>
                  </a:lnTo>
                  <a:lnTo>
                    <a:pt x="3210157" y="123628"/>
                  </a:lnTo>
                  <a:lnTo>
                    <a:pt x="3210157" y="87123"/>
                  </a:lnTo>
                  <a:close/>
                </a:path>
                <a:path w="4384675" h="210820">
                  <a:moveTo>
                    <a:pt x="3523344" y="87123"/>
                  </a:moveTo>
                  <a:lnTo>
                    <a:pt x="3366751" y="87123"/>
                  </a:lnTo>
                  <a:lnTo>
                    <a:pt x="3366751" y="123628"/>
                  </a:lnTo>
                  <a:lnTo>
                    <a:pt x="3523344" y="123628"/>
                  </a:lnTo>
                  <a:lnTo>
                    <a:pt x="3523344" y="87123"/>
                  </a:lnTo>
                  <a:close/>
                </a:path>
                <a:path w="4384675" h="210820">
                  <a:moveTo>
                    <a:pt x="3836531" y="87123"/>
                  </a:moveTo>
                  <a:lnTo>
                    <a:pt x="3679937" y="87123"/>
                  </a:lnTo>
                  <a:lnTo>
                    <a:pt x="3679938" y="123628"/>
                  </a:lnTo>
                  <a:lnTo>
                    <a:pt x="3836531" y="123628"/>
                  </a:lnTo>
                  <a:lnTo>
                    <a:pt x="3836531" y="87123"/>
                  </a:lnTo>
                  <a:close/>
                </a:path>
                <a:path w="4384675" h="210820">
                  <a:moveTo>
                    <a:pt x="4149717" y="87123"/>
                  </a:moveTo>
                  <a:lnTo>
                    <a:pt x="3993124" y="87123"/>
                  </a:lnTo>
                  <a:lnTo>
                    <a:pt x="3993124" y="123628"/>
                  </a:lnTo>
                  <a:lnTo>
                    <a:pt x="4149718" y="123628"/>
                  </a:lnTo>
                  <a:lnTo>
                    <a:pt x="4149717" y="87123"/>
                  </a:lnTo>
                  <a:close/>
                </a:path>
              </a:pathLst>
            </a:custGeom>
            <a:solidFill>
              <a:srgbClr val="1F0948"/>
            </a:solidFill>
          </p:spPr>
          <p:txBody>
            <a:bodyPr wrap="square" lIns="0" tIns="0" rIns="0" bIns="0" rtlCol="0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endParaRPr>
            </a:p>
          </p:txBody>
        </p:sp>
        <p:sp>
          <p:nvSpPr>
            <p:cNvPr id="7" name="object 7"/>
            <p:cNvSpPr/>
            <p:nvPr/>
          </p:nvSpPr>
          <p:spPr>
            <a:xfrm>
              <a:off x="9173213" y="3380306"/>
              <a:ext cx="2530475" cy="3688079"/>
            </a:xfrm>
            <a:custGeom>
              <a:avLst/>
              <a:gdLst/>
              <a:ahLst/>
              <a:cxnLst/>
              <a:rect l="l" t="t" r="r" b="b"/>
              <a:pathLst>
                <a:path w="2530475" h="3688079">
                  <a:moveTo>
                    <a:pt x="2379675" y="0"/>
                  </a:moveTo>
                  <a:lnTo>
                    <a:pt x="150592" y="0"/>
                  </a:lnTo>
                  <a:lnTo>
                    <a:pt x="102994" y="7672"/>
                  </a:lnTo>
                  <a:lnTo>
                    <a:pt x="61655" y="29037"/>
                  </a:lnTo>
                  <a:lnTo>
                    <a:pt x="29056" y="61614"/>
                  </a:lnTo>
                  <a:lnTo>
                    <a:pt x="7677" y="102923"/>
                  </a:lnTo>
                  <a:lnTo>
                    <a:pt x="0" y="150484"/>
                  </a:lnTo>
                  <a:lnTo>
                    <a:pt x="0" y="3200900"/>
                  </a:lnTo>
                  <a:lnTo>
                    <a:pt x="7677" y="3248465"/>
                  </a:lnTo>
                  <a:lnTo>
                    <a:pt x="29056" y="3289774"/>
                  </a:lnTo>
                  <a:lnTo>
                    <a:pt x="61655" y="3322350"/>
                  </a:lnTo>
                  <a:lnTo>
                    <a:pt x="102994" y="3343713"/>
                  </a:lnTo>
                  <a:lnTo>
                    <a:pt x="150592" y="3351385"/>
                  </a:lnTo>
                  <a:lnTo>
                    <a:pt x="959464" y="3351385"/>
                  </a:lnTo>
                  <a:lnTo>
                    <a:pt x="998751" y="3356594"/>
                  </a:lnTo>
                  <a:lnTo>
                    <a:pt x="1034752" y="3371547"/>
                  </a:lnTo>
                  <a:lnTo>
                    <a:pt x="1065717" y="3395229"/>
                  </a:lnTo>
                  <a:lnTo>
                    <a:pt x="1089897" y="3426627"/>
                  </a:lnTo>
                  <a:lnTo>
                    <a:pt x="1232211" y="3672903"/>
                  </a:lnTo>
                  <a:lnTo>
                    <a:pt x="1237566" y="3678250"/>
                  </a:lnTo>
                  <a:lnTo>
                    <a:pt x="1250450" y="3685684"/>
                  </a:lnTo>
                  <a:lnTo>
                    <a:pt x="1257729" y="3687641"/>
                  </a:lnTo>
                  <a:lnTo>
                    <a:pt x="1272621" y="3687641"/>
                  </a:lnTo>
                  <a:lnTo>
                    <a:pt x="1279900" y="3685684"/>
                  </a:lnTo>
                  <a:lnTo>
                    <a:pt x="1292785" y="3678250"/>
                  </a:lnTo>
                  <a:lnTo>
                    <a:pt x="1298139" y="3672903"/>
                  </a:lnTo>
                  <a:lnTo>
                    <a:pt x="1440453" y="3426619"/>
                  </a:lnTo>
                  <a:lnTo>
                    <a:pt x="1464585" y="3395220"/>
                  </a:lnTo>
                  <a:lnTo>
                    <a:pt x="1495526" y="3371538"/>
                  </a:lnTo>
                  <a:lnTo>
                    <a:pt x="1531517" y="3356586"/>
                  </a:lnTo>
                  <a:lnTo>
                    <a:pt x="1570803" y="3351377"/>
                  </a:lnTo>
                  <a:lnTo>
                    <a:pt x="2379675" y="3351377"/>
                  </a:lnTo>
                  <a:lnTo>
                    <a:pt x="2427271" y="3343706"/>
                  </a:lnTo>
                  <a:lnTo>
                    <a:pt x="2468611" y="3322344"/>
                  </a:lnTo>
                  <a:lnTo>
                    <a:pt x="2501212" y="3289770"/>
                  </a:lnTo>
                  <a:lnTo>
                    <a:pt x="2522593" y="3248460"/>
                  </a:lnTo>
                  <a:lnTo>
                    <a:pt x="2530271" y="3200892"/>
                  </a:lnTo>
                  <a:lnTo>
                    <a:pt x="2530271" y="150484"/>
                  </a:lnTo>
                  <a:lnTo>
                    <a:pt x="2522593" y="102923"/>
                  </a:lnTo>
                  <a:lnTo>
                    <a:pt x="2501212" y="61614"/>
                  </a:lnTo>
                  <a:lnTo>
                    <a:pt x="2468611" y="29037"/>
                  </a:lnTo>
                  <a:lnTo>
                    <a:pt x="2427271" y="7673"/>
                  </a:lnTo>
                  <a:lnTo>
                    <a:pt x="2379675" y="0"/>
                  </a:lnTo>
                  <a:close/>
                </a:path>
              </a:pathLst>
            </a:custGeom>
            <a:solidFill>
              <a:srgbClr val="519D39"/>
            </a:solidFill>
          </p:spPr>
          <p:txBody>
            <a:bodyPr wrap="square" lIns="0" tIns="0" rIns="0" bIns="0" rtlCol="0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endParaRPr>
            </a:p>
          </p:txBody>
        </p:sp>
        <p:sp>
          <p:nvSpPr>
            <p:cNvPr id="8" name="object 8"/>
            <p:cNvSpPr/>
            <p:nvPr/>
          </p:nvSpPr>
          <p:spPr>
            <a:xfrm>
              <a:off x="6485003" y="3411294"/>
              <a:ext cx="2530475" cy="3688079"/>
            </a:xfrm>
            <a:custGeom>
              <a:avLst/>
              <a:gdLst/>
              <a:ahLst/>
              <a:cxnLst/>
              <a:rect l="l" t="t" r="r" b="b"/>
              <a:pathLst>
                <a:path w="2530475" h="3688079">
                  <a:moveTo>
                    <a:pt x="2379675" y="0"/>
                  </a:moveTo>
                  <a:lnTo>
                    <a:pt x="150592" y="0"/>
                  </a:lnTo>
                  <a:lnTo>
                    <a:pt x="102994" y="7672"/>
                  </a:lnTo>
                  <a:lnTo>
                    <a:pt x="61655" y="29037"/>
                  </a:lnTo>
                  <a:lnTo>
                    <a:pt x="29056" y="61614"/>
                  </a:lnTo>
                  <a:lnTo>
                    <a:pt x="7677" y="102923"/>
                  </a:lnTo>
                  <a:lnTo>
                    <a:pt x="0" y="150484"/>
                  </a:lnTo>
                  <a:lnTo>
                    <a:pt x="0" y="3200900"/>
                  </a:lnTo>
                  <a:lnTo>
                    <a:pt x="7678" y="3248465"/>
                  </a:lnTo>
                  <a:lnTo>
                    <a:pt x="29056" y="3289774"/>
                  </a:lnTo>
                  <a:lnTo>
                    <a:pt x="61655" y="3322350"/>
                  </a:lnTo>
                  <a:lnTo>
                    <a:pt x="102995" y="3343713"/>
                  </a:lnTo>
                  <a:lnTo>
                    <a:pt x="150593" y="3351385"/>
                  </a:lnTo>
                  <a:lnTo>
                    <a:pt x="959465" y="3351385"/>
                  </a:lnTo>
                  <a:lnTo>
                    <a:pt x="998752" y="3356594"/>
                  </a:lnTo>
                  <a:lnTo>
                    <a:pt x="1034752" y="3371546"/>
                  </a:lnTo>
                  <a:lnTo>
                    <a:pt x="1065718" y="3395229"/>
                  </a:lnTo>
                  <a:lnTo>
                    <a:pt x="1089898" y="3426627"/>
                  </a:lnTo>
                  <a:lnTo>
                    <a:pt x="1232212" y="3672903"/>
                  </a:lnTo>
                  <a:lnTo>
                    <a:pt x="1237567" y="3678250"/>
                  </a:lnTo>
                  <a:lnTo>
                    <a:pt x="1250451" y="3685684"/>
                  </a:lnTo>
                  <a:lnTo>
                    <a:pt x="1257730" y="3687641"/>
                  </a:lnTo>
                  <a:lnTo>
                    <a:pt x="1272622" y="3687641"/>
                  </a:lnTo>
                  <a:lnTo>
                    <a:pt x="1279901" y="3685684"/>
                  </a:lnTo>
                  <a:lnTo>
                    <a:pt x="1292785" y="3678250"/>
                  </a:lnTo>
                  <a:lnTo>
                    <a:pt x="1298140" y="3672903"/>
                  </a:lnTo>
                  <a:lnTo>
                    <a:pt x="1440454" y="3426618"/>
                  </a:lnTo>
                  <a:lnTo>
                    <a:pt x="1464586" y="3395220"/>
                  </a:lnTo>
                  <a:lnTo>
                    <a:pt x="1495526" y="3371538"/>
                  </a:lnTo>
                  <a:lnTo>
                    <a:pt x="1531518" y="3356586"/>
                  </a:lnTo>
                  <a:lnTo>
                    <a:pt x="1570804" y="3351376"/>
                  </a:lnTo>
                  <a:lnTo>
                    <a:pt x="2379675" y="3351376"/>
                  </a:lnTo>
                  <a:lnTo>
                    <a:pt x="2427272" y="3343705"/>
                  </a:lnTo>
                  <a:lnTo>
                    <a:pt x="2468612" y="3322344"/>
                  </a:lnTo>
                  <a:lnTo>
                    <a:pt x="2501213" y="3289769"/>
                  </a:lnTo>
                  <a:lnTo>
                    <a:pt x="2522593" y="3248460"/>
                  </a:lnTo>
                  <a:lnTo>
                    <a:pt x="2530272" y="3200892"/>
                  </a:lnTo>
                  <a:lnTo>
                    <a:pt x="2530271" y="150484"/>
                  </a:lnTo>
                  <a:lnTo>
                    <a:pt x="2522593" y="102923"/>
                  </a:lnTo>
                  <a:lnTo>
                    <a:pt x="2501212" y="61614"/>
                  </a:lnTo>
                  <a:lnTo>
                    <a:pt x="2468611" y="29037"/>
                  </a:lnTo>
                  <a:lnTo>
                    <a:pt x="2427271" y="7672"/>
                  </a:lnTo>
                  <a:lnTo>
                    <a:pt x="2379675" y="0"/>
                  </a:lnTo>
                  <a:close/>
                </a:path>
              </a:pathLst>
            </a:custGeom>
            <a:solidFill>
              <a:srgbClr val="11468B"/>
            </a:solidFill>
          </p:spPr>
          <p:txBody>
            <a:bodyPr wrap="square" lIns="0" tIns="0" rIns="0" bIns="0" rtlCol="0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endParaRPr>
            </a:p>
          </p:txBody>
        </p:sp>
      </p:grpSp>
      <p:sp>
        <p:nvSpPr>
          <p:cNvPr id="9" name="object 9" descr="$PPTXTitle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677239" rIns="0" bIns="0" rtlCol="0">
            <a:spAutoFit/>
          </a:bodyPr>
          <a:lstStyle/>
          <a:p>
            <a:pPr marL="4645025">
              <a:lnSpc>
                <a:spcPct val="100000"/>
              </a:lnSpc>
              <a:spcBef>
                <a:spcPts val="100"/>
              </a:spcBef>
            </a:pPr>
            <a:r>
              <a:rPr sz="9600" spc="-940" dirty="0">
                <a:latin typeface="Arial"/>
                <a:cs typeface="Arial"/>
              </a:rPr>
              <a:t>Contexto</a:t>
            </a:r>
            <a:r>
              <a:rPr sz="9600" spc="-440" dirty="0">
                <a:latin typeface="Arial"/>
                <a:cs typeface="Arial"/>
              </a:rPr>
              <a:t> </a:t>
            </a:r>
            <a:r>
              <a:rPr sz="9600" spc="-915" dirty="0">
                <a:latin typeface="Arial"/>
                <a:cs typeface="Arial"/>
              </a:rPr>
              <a:t>Legal</a:t>
            </a:r>
            <a:endParaRPr sz="9600">
              <a:latin typeface="Arial"/>
              <a:cs typeface="Arial"/>
            </a:endParaRPr>
          </a:p>
        </p:txBody>
      </p:sp>
      <p:grpSp>
        <p:nvGrpSpPr>
          <p:cNvPr id="10" name="object 10"/>
          <p:cNvGrpSpPr/>
          <p:nvPr/>
        </p:nvGrpSpPr>
        <p:grpSpPr>
          <a:xfrm>
            <a:off x="349250" y="406438"/>
            <a:ext cx="17475200" cy="9485630"/>
            <a:chOff x="349250" y="406438"/>
            <a:chExt cx="17475200" cy="9485630"/>
          </a:xfrm>
        </p:grpSpPr>
        <p:sp>
          <p:nvSpPr>
            <p:cNvPr id="11" name="object 11"/>
            <p:cNvSpPr/>
            <p:nvPr/>
          </p:nvSpPr>
          <p:spPr>
            <a:xfrm>
              <a:off x="361950" y="419138"/>
              <a:ext cx="17449800" cy="9460230"/>
            </a:xfrm>
            <a:custGeom>
              <a:avLst/>
              <a:gdLst/>
              <a:ahLst/>
              <a:cxnLst/>
              <a:rect l="l" t="t" r="r" b="b"/>
              <a:pathLst>
                <a:path w="17449800" h="9460230">
                  <a:moveTo>
                    <a:pt x="0" y="9460103"/>
                  </a:moveTo>
                  <a:lnTo>
                    <a:pt x="17449800" y="9460103"/>
                  </a:lnTo>
                  <a:lnTo>
                    <a:pt x="17449800" y="0"/>
                  </a:lnTo>
                  <a:lnTo>
                    <a:pt x="0" y="0"/>
                  </a:lnTo>
                  <a:lnTo>
                    <a:pt x="0" y="9460103"/>
                  </a:lnTo>
                  <a:close/>
                </a:path>
              </a:pathLst>
            </a:custGeom>
            <a:ln w="25400">
              <a:solidFill>
                <a:srgbClr val="F79546"/>
              </a:solidFill>
            </a:ln>
          </p:spPr>
          <p:txBody>
            <a:bodyPr wrap="square" lIns="0" tIns="0" rIns="0" bIns="0" rtlCol="0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endParaRPr>
            </a:p>
          </p:txBody>
        </p:sp>
        <p:sp>
          <p:nvSpPr>
            <p:cNvPr id="12" name="object 12"/>
            <p:cNvSpPr/>
            <p:nvPr/>
          </p:nvSpPr>
          <p:spPr>
            <a:xfrm>
              <a:off x="1011951" y="3414088"/>
              <a:ext cx="2530475" cy="3688079"/>
            </a:xfrm>
            <a:custGeom>
              <a:avLst/>
              <a:gdLst/>
              <a:ahLst/>
              <a:cxnLst/>
              <a:rect l="l" t="t" r="r" b="b"/>
              <a:pathLst>
                <a:path w="2530475" h="3688079">
                  <a:moveTo>
                    <a:pt x="2379675" y="0"/>
                  </a:moveTo>
                  <a:lnTo>
                    <a:pt x="150592" y="0"/>
                  </a:lnTo>
                  <a:lnTo>
                    <a:pt x="102994" y="7672"/>
                  </a:lnTo>
                  <a:lnTo>
                    <a:pt x="61655" y="29037"/>
                  </a:lnTo>
                  <a:lnTo>
                    <a:pt x="29056" y="61614"/>
                  </a:lnTo>
                  <a:lnTo>
                    <a:pt x="7677" y="102923"/>
                  </a:lnTo>
                  <a:lnTo>
                    <a:pt x="0" y="150484"/>
                  </a:lnTo>
                  <a:lnTo>
                    <a:pt x="0" y="3200900"/>
                  </a:lnTo>
                  <a:lnTo>
                    <a:pt x="7677" y="3248465"/>
                  </a:lnTo>
                  <a:lnTo>
                    <a:pt x="29056" y="3289774"/>
                  </a:lnTo>
                  <a:lnTo>
                    <a:pt x="61655" y="3322350"/>
                  </a:lnTo>
                  <a:lnTo>
                    <a:pt x="102994" y="3343713"/>
                  </a:lnTo>
                  <a:lnTo>
                    <a:pt x="150592" y="3351385"/>
                  </a:lnTo>
                  <a:lnTo>
                    <a:pt x="959464" y="3351385"/>
                  </a:lnTo>
                  <a:lnTo>
                    <a:pt x="998751" y="3356594"/>
                  </a:lnTo>
                  <a:lnTo>
                    <a:pt x="1034752" y="3371547"/>
                  </a:lnTo>
                  <a:lnTo>
                    <a:pt x="1065717" y="3395229"/>
                  </a:lnTo>
                  <a:lnTo>
                    <a:pt x="1089898" y="3426627"/>
                  </a:lnTo>
                  <a:lnTo>
                    <a:pt x="1232211" y="3672903"/>
                  </a:lnTo>
                  <a:lnTo>
                    <a:pt x="1237566" y="3678250"/>
                  </a:lnTo>
                  <a:lnTo>
                    <a:pt x="1250450" y="3685684"/>
                  </a:lnTo>
                  <a:lnTo>
                    <a:pt x="1257729" y="3687641"/>
                  </a:lnTo>
                  <a:lnTo>
                    <a:pt x="1272622" y="3687641"/>
                  </a:lnTo>
                  <a:lnTo>
                    <a:pt x="1279900" y="3685684"/>
                  </a:lnTo>
                  <a:lnTo>
                    <a:pt x="1292785" y="3678250"/>
                  </a:lnTo>
                  <a:lnTo>
                    <a:pt x="1298139" y="3672903"/>
                  </a:lnTo>
                  <a:lnTo>
                    <a:pt x="1440453" y="3426619"/>
                  </a:lnTo>
                  <a:lnTo>
                    <a:pt x="1464585" y="3395220"/>
                  </a:lnTo>
                  <a:lnTo>
                    <a:pt x="1495526" y="3371538"/>
                  </a:lnTo>
                  <a:lnTo>
                    <a:pt x="1531517" y="3356586"/>
                  </a:lnTo>
                  <a:lnTo>
                    <a:pt x="1570803" y="3351377"/>
                  </a:lnTo>
                  <a:lnTo>
                    <a:pt x="2379675" y="3351377"/>
                  </a:lnTo>
                  <a:lnTo>
                    <a:pt x="2427271" y="3343706"/>
                  </a:lnTo>
                  <a:lnTo>
                    <a:pt x="2468611" y="3322344"/>
                  </a:lnTo>
                  <a:lnTo>
                    <a:pt x="2501212" y="3289770"/>
                  </a:lnTo>
                  <a:lnTo>
                    <a:pt x="2522593" y="3248460"/>
                  </a:lnTo>
                  <a:lnTo>
                    <a:pt x="2530271" y="3200892"/>
                  </a:lnTo>
                  <a:lnTo>
                    <a:pt x="2530271" y="150484"/>
                  </a:lnTo>
                  <a:lnTo>
                    <a:pt x="2522593" y="102923"/>
                  </a:lnTo>
                  <a:lnTo>
                    <a:pt x="2501212" y="61614"/>
                  </a:lnTo>
                  <a:lnTo>
                    <a:pt x="2468611" y="29037"/>
                  </a:lnTo>
                  <a:lnTo>
                    <a:pt x="2427271" y="7673"/>
                  </a:lnTo>
                  <a:lnTo>
                    <a:pt x="2379675" y="0"/>
                  </a:lnTo>
                  <a:close/>
                </a:path>
              </a:pathLst>
            </a:custGeom>
            <a:solidFill>
              <a:srgbClr val="11468B"/>
            </a:solidFill>
          </p:spPr>
          <p:txBody>
            <a:bodyPr wrap="square" lIns="0" tIns="0" rIns="0" bIns="0" rtlCol="0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endParaRPr>
            </a:p>
          </p:txBody>
        </p:sp>
        <p:sp>
          <p:nvSpPr>
            <p:cNvPr id="13" name="object 13"/>
            <p:cNvSpPr/>
            <p:nvPr/>
          </p:nvSpPr>
          <p:spPr>
            <a:xfrm>
              <a:off x="3744217" y="3414088"/>
              <a:ext cx="2530475" cy="3688079"/>
            </a:xfrm>
            <a:custGeom>
              <a:avLst/>
              <a:gdLst/>
              <a:ahLst/>
              <a:cxnLst/>
              <a:rect l="l" t="t" r="r" b="b"/>
              <a:pathLst>
                <a:path w="2530475" h="3688079">
                  <a:moveTo>
                    <a:pt x="2379675" y="0"/>
                  </a:moveTo>
                  <a:lnTo>
                    <a:pt x="150592" y="0"/>
                  </a:lnTo>
                  <a:lnTo>
                    <a:pt x="102994" y="7672"/>
                  </a:lnTo>
                  <a:lnTo>
                    <a:pt x="61655" y="29037"/>
                  </a:lnTo>
                  <a:lnTo>
                    <a:pt x="29056" y="61614"/>
                  </a:lnTo>
                  <a:lnTo>
                    <a:pt x="7677" y="102923"/>
                  </a:lnTo>
                  <a:lnTo>
                    <a:pt x="0" y="150484"/>
                  </a:lnTo>
                  <a:lnTo>
                    <a:pt x="0" y="3200900"/>
                  </a:lnTo>
                  <a:lnTo>
                    <a:pt x="7677" y="3248465"/>
                  </a:lnTo>
                  <a:lnTo>
                    <a:pt x="29056" y="3289774"/>
                  </a:lnTo>
                  <a:lnTo>
                    <a:pt x="61655" y="3322350"/>
                  </a:lnTo>
                  <a:lnTo>
                    <a:pt x="102994" y="3343713"/>
                  </a:lnTo>
                  <a:lnTo>
                    <a:pt x="150592" y="3351385"/>
                  </a:lnTo>
                  <a:lnTo>
                    <a:pt x="959464" y="3351385"/>
                  </a:lnTo>
                  <a:lnTo>
                    <a:pt x="998751" y="3356594"/>
                  </a:lnTo>
                  <a:lnTo>
                    <a:pt x="1034752" y="3371547"/>
                  </a:lnTo>
                  <a:lnTo>
                    <a:pt x="1065717" y="3395229"/>
                  </a:lnTo>
                  <a:lnTo>
                    <a:pt x="1089897" y="3426627"/>
                  </a:lnTo>
                  <a:lnTo>
                    <a:pt x="1232211" y="3672903"/>
                  </a:lnTo>
                  <a:lnTo>
                    <a:pt x="1237566" y="3678250"/>
                  </a:lnTo>
                  <a:lnTo>
                    <a:pt x="1250450" y="3685684"/>
                  </a:lnTo>
                  <a:lnTo>
                    <a:pt x="1257729" y="3687641"/>
                  </a:lnTo>
                  <a:lnTo>
                    <a:pt x="1272621" y="3687641"/>
                  </a:lnTo>
                  <a:lnTo>
                    <a:pt x="1279900" y="3685684"/>
                  </a:lnTo>
                  <a:lnTo>
                    <a:pt x="1292785" y="3678250"/>
                  </a:lnTo>
                  <a:lnTo>
                    <a:pt x="1298139" y="3672903"/>
                  </a:lnTo>
                  <a:lnTo>
                    <a:pt x="1440453" y="3426619"/>
                  </a:lnTo>
                  <a:lnTo>
                    <a:pt x="1464585" y="3395220"/>
                  </a:lnTo>
                  <a:lnTo>
                    <a:pt x="1495526" y="3371538"/>
                  </a:lnTo>
                  <a:lnTo>
                    <a:pt x="1531517" y="3356586"/>
                  </a:lnTo>
                  <a:lnTo>
                    <a:pt x="1570803" y="3351377"/>
                  </a:lnTo>
                  <a:lnTo>
                    <a:pt x="2379675" y="3351377"/>
                  </a:lnTo>
                  <a:lnTo>
                    <a:pt x="2427271" y="3343706"/>
                  </a:lnTo>
                  <a:lnTo>
                    <a:pt x="2468611" y="3322344"/>
                  </a:lnTo>
                  <a:lnTo>
                    <a:pt x="2501212" y="3289770"/>
                  </a:lnTo>
                  <a:lnTo>
                    <a:pt x="2522593" y="3248460"/>
                  </a:lnTo>
                  <a:lnTo>
                    <a:pt x="2530271" y="3200892"/>
                  </a:lnTo>
                  <a:lnTo>
                    <a:pt x="2530271" y="150484"/>
                  </a:lnTo>
                  <a:lnTo>
                    <a:pt x="2522593" y="102923"/>
                  </a:lnTo>
                  <a:lnTo>
                    <a:pt x="2501212" y="61614"/>
                  </a:lnTo>
                  <a:lnTo>
                    <a:pt x="2468611" y="29037"/>
                  </a:lnTo>
                  <a:lnTo>
                    <a:pt x="2427271" y="7673"/>
                  </a:lnTo>
                  <a:lnTo>
                    <a:pt x="2379675" y="0"/>
                  </a:lnTo>
                  <a:close/>
                </a:path>
              </a:pathLst>
            </a:custGeom>
            <a:solidFill>
              <a:srgbClr val="1D8AC8"/>
            </a:solidFill>
          </p:spPr>
          <p:txBody>
            <a:bodyPr wrap="square" lIns="0" tIns="0" rIns="0" bIns="0" rtlCol="0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endParaRPr>
            </a:p>
          </p:txBody>
        </p:sp>
        <p:sp>
          <p:nvSpPr>
            <p:cNvPr id="14" name="object 14"/>
            <p:cNvSpPr/>
            <p:nvPr/>
          </p:nvSpPr>
          <p:spPr>
            <a:xfrm>
              <a:off x="1305305" y="7168006"/>
              <a:ext cx="1793239" cy="1475105"/>
            </a:xfrm>
            <a:custGeom>
              <a:avLst/>
              <a:gdLst/>
              <a:ahLst/>
              <a:cxnLst/>
              <a:rect l="l" t="t" r="r" b="b"/>
              <a:pathLst>
                <a:path w="1793239" h="1475104">
                  <a:moveTo>
                    <a:pt x="896619" y="0"/>
                  </a:moveTo>
                  <a:lnTo>
                    <a:pt x="843938" y="1251"/>
                  </a:lnTo>
                  <a:lnTo>
                    <a:pt x="792058" y="4959"/>
                  </a:lnTo>
                  <a:lnTo>
                    <a:pt x="741063" y="11056"/>
                  </a:lnTo>
                  <a:lnTo>
                    <a:pt x="691038" y="19470"/>
                  </a:lnTo>
                  <a:lnTo>
                    <a:pt x="642067" y="30135"/>
                  </a:lnTo>
                  <a:lnTo>
                    <a:pt x="594233" y="42979"/>
                  </a:lnTo>
                  <a:lnTo>
                    <a:pt x="547622" y="57935"/>
                  </a:lnTo>
                  <a:lnTo>
                    <a:pt x="502316" y="74933"/>
                  </a:lnTo>
                  <a:lnTo>
                    <a:pt x="458401" y="93904"/>
                  </a:lnTo>
                  <a:lnTo>
                    <a:pt x="415959" y="114779"/>
                  </a:lnTo>
                  <a:lnTo>
                    <a:pt x="375077" y="137488"/>
                  </a:lnTo>
                  <a:lnTo>
                    <a:pt x="335836" y="161962"/>
                  </a:lnTo>
                  <a:lnTo>
                    <a:pt x="298323" y="188133"/>
                  </a:lnTo>
                  <a:lnTo>
                    <a:pt x="262620" y="215931"/>
                  </a:lnTo>
                  <a:lnTo>
                    <a:pt x="228811" y="245287"/>
                  </a:lnTo>
                  <a:lnTo>
                    <a:pt x="196982" y="276132"/>
                  </a:lnTo>
                  <a:lnTo>
                    <a:pt x="167216" y="308397"/>
                  </a:lnTo>
                  <a:lnTo>
                    <a:pt x="139597" y="342012"/>
                  </a:lnTo>
                  <a:lnTo>
                    <a:pt x="114209" y="376909"/>
                  </a:lnTo>
                  <a:lnTo>
                    <a:pt x="91136" y="413018"/>
                  </a:lnTo>
                  <a:lnTo>
                    <a:pt x="70463" y="450270"/>
                  </a:lnTo>
                  <a:lnTo>
                    <a:pt x="52273" y="488596"/>
                  </a:lnTo>
                  <a:lnTo>
                    <a:pt x="36651" y="527927"/>
                  </a:lnTo>
                  <a:lnTo>
                    <a:pt x="23681" y="568194"/>
                  </a:lnTo>
                  <a:lnTo>
                    <a:pt x="13446" y="609327"/>
                  </a:lnTo>
                  <a:lnTo>
                    <a:pt x="6032" y="651258"/>
                  </a:lnTo>
                  <a:lnTo>
                    <a:pt x="1522" y="693917"/>
                  </a:lnTo>
                  <a:lnTo>
                    <a:pt x="0" y="737235"/>
                  </a:lnTo>
                  <a:lnTo>
                    <a:pt x="1522" y="780553"/>
                  </a:lnTo>
                  <a:lnTo>
                    <a:pt x="6032" y="823213"/>
                  </a:lnTo>
                  <a:lnTo>
                    <a:pt x="13446" y="865146"/>
                  </a:lnTo>
                  <a:lnTo>
                    <a:pt x="23681" y="906282"/>
                  </a:lnTo>
                  <a:lnTo>
                    <a:pt x="36651" y="946553"/>
                  </a:lnTo>
                  <a:lnTo>
                    <a:pt x="52273" y="985888"/>
                  </a:lnTo>
                  <a:lnTo>
                    <a:pt x="70463" y="1024219"/>
                  </a:lnTo>
                  <a:lnTo>
                    <a:pt x="91136" y="1061476"/>
                  </a:lnTo>
                  <a:lnTo>
                    <a:pt x="114209" y="1097591"/>
                  </a:lnTo>
                  <a:lnTo>
                    <a:pt x="139597" y="1132494"/>
                  </a:lnTo>
                  <a:lnTo>
                    <a:pt x="167216" y="1166115"/>
                  </a:lnTo>
                  <a:lnTo>
                    <a:pt x="196982" y="1198387"/>
                  </a:lnTo>
                  <a:lnTo>
                    <a:pt x="228811" y="1229238"/>
                  </a:lnTo>
                  <a:lnTo>
                    <a:pt x="262620" y="1258601"/>
                  </a:lnTo>
                  <a:lnTo>
                    <a:pt x="298323" y="1286406"/>
                  </a:lnTo>
                  <a:lnTo>
                    <a:pt x="335836" y="1312584"/>
                  </a:lnTo>
                  <a:lnTo>
                    <a:pt x="375077" y="1337065"/>
                  </a:lnTo>
                  <a:lnTo>
                    <a:pt x="415959" y="1359780"/>
                  </a:lnTo>
                  <a:lnTo>
                    <a:pt x="458401" y="1380661"/>
                  </a:lnTo>
                  <a:lnTo>
                    <a:pt x="502316" y="1399638"/>
                  </a:lnTo>
                  <a:lnTo>
                    <a:pt x="547622" y="1416641"/>
                  </a:lnTo>
                  <a:lnTo>
                    <a:pt x="594233" y="1431602"/>
                  </a:lnTo>
                  <a:lnTo>
                    <a:pt x="642067" y="1444450"/>
                  </a:lnTo>
                  <a:lnTo>
                    <a:pt x="691038" y="1455118"/>
                  </a:lnTo>
                  <a:lnTo>
                    <a:pt x="741063" y="1463536"/>
                  </a:lnTo>
                  <a:lnTo>
                    <a:pt x="792058" y="1469635"/>
                  </a:lnTo>
                  <a:lnTo>
                    <a:pt x="843938" y="1473345"/>
                  </a:lnTo>
                  <a:lnTo>
                    <a:pt x="896619" y="1474597"/>
                  </a:lnTo>
                  <a:lnTo>
                    <a:pt x="949301" y="1473345"/>
                  </a:lnTo>
                  <a:lnTo>
                    <a:pt x="1001179" y="1469635"/>
                  </a:lnTo>
                  <a:lnTo>
                    <a:pt x="1052172" y="1463536"/>
                  </a:lnTo>
                  <a:lnTo>
                    <a:pt x="1102194" y="1455118"/>
                  </a:lnTo>
                  <a:lnTo>
                    <a:pt x="1151162" y="1444450"/>
                  </a:lnTo>
                  <a:lnTo>
                    <a:pt x="1198991" y="1431602"/>
                  </a:lnTo>
                  <a:lnTo>
                    <a:pt x="1245598" y="1416641"/>
                  </a:lnTo>
                  <a:lnTo>
                    <a:pt x="1290898" y="1399638"/>
                  </a:lnTo>
                  <a:lnTo>
                    <a:pt x="1334807" y="1380661"/>
                  </a:lnTo>
                  <a:lnTo>
                    <a:pt x="1377243" y="1359780"/>
                  </a:lnTo>
                  <a:lnTo>
                    <a:pt x="1418119" y="1337065"/>
                  </a:lnTo>
                  <a:lnTo>
                    <a:pt x="1457353" y="1312584"/>
                  </a:lnTo>
                  <a:lnTo>
                    <a:pt x="1494860" y="1286406"/>
                  </a:lnTo>
                  <a:lnTo>
                    <a:pt x="1530556" y="1258601"/>
                  </a:lnTo>
                  <a:lnTo>
                    <a:pt x="1564357" y="1229238"/>
                  </a:lnTo>
                  <a:lnTo>
                    <a:pt x="1596180" y="1198387"/>
                  </a:lnTo>
                  <a:lnTo>
                    <a:pt x="1625940" y="1166115"/>
                  </a:lnTo>
                  <a:lnTo>
                    <a:pt x="1653553" y="1132494"/>
                  </a:lnTo>
                  <a:lnTo>
                    <a:pt x="1678934" y="1097591"/>
                  </a:lnTo>
                  <a:lnTo>
                    <a:pt x="1702001" y="1061476"/>
                  </a:lnTo>
                  <a:lnTo>
                    <a:pt x="1722669" y="1024219"/>
                  </a:lnTo>
                  <a:lnTo>
                    <a:pt x="1740854" y="985888"/>
                  </a:lnTo>
                  <a:lnTo>
                    <a:pt x="1756472" y="946553"/>
                  </a:lnTo>
                  <a:lnTo>
                    <a:pt x="1769438" y="906282"/>
                  </a:lnTo>
                  <a:lnTo>
                    <a:pt x="1779670" y="865146"/>
                  </a:lnTo>
                  <a:lnTo>
                    <a:pt x="1787082" y="823213"/>
                  </a:lnTo>
                  <a:lnTo>
                    <a:pt x="1791591" y="780553"/>
                  </a:lnTo>
                  <a:lnTo>
                    <a:pt x="1793113" y="737235"/>
                  </a:lnTo>
                  <a:lnTo>
                    <a:pt x="1791591" y="693917"/>
                  </a:lnTo>
                  <a:lnTo>
                    <a:pt x="1787082" y="651258"/>
                  </a:lnTo>
                  <a:lnTo>
                    <a:pt x="1779670" y="609327"/>
                  </a:lnTo>
                  <a:lnTo>
                    <a:pt x="1769438" y="568194"/>
                  </a:lnTo>
                  <a:lnTo>
                    <a:pt x="1756472" y="527927"/>
                  </a:lnTo>
                  <a:lnTo>
                    <a:pt x="1740854" y="488596"/>
                  </a:lnTo>
                  <a:lnTo>
                    <a:pt x="1722669" y="450270"/>
                  </a:lnTo>
                  <a:lnTo>
                    <a:pt x="1702001" y="413018"/>
                  </a:lnTo>
                  <a:lnTo>
                    <a:pt x="1678934" y="376909"/>
                  </a:lnTo>
                  <a:lnTo>
                    <a:pt x="1653553" y="342012"/>
                  </a:lnTo>
                  <a:lnTo>
                    <a:pt x="1625940" y="308397"/>
                  </a:lnTo>
                  <a:lnTo>
                    <a:pt x="1596180" y="276132"/>
                  </a:lnTo>
                  <a:lnTo>
                    <a:pt x="1564357" y="245287"/>
                  </a:lnTo>
                  <a:lnTo>
                    <a:pt x="1530556" y="215931"/>
                  </a:lnTo>
                  <a:lnTo>
                    <a:pt x="1494860" y="188133"/>
                  </a:lnTo>
                  <a:lnTo>
                    <a:pt x="1457353" y="161962"/>
                  </a:lnTo>
                  <a:lnTo>
                    <a:pt x="1418119" y="137488"/>
                  </a:lnTo>
                  <a:lnTo>
                    <a:pt x="1377243" y="114779"/>
                  </a:lnTo>
                  <a:lnTo>
                    <a:pt x="1334807" y="93904"/>
                  </a:lnTo>
                  <a:lnTo>
                    <a:pt x="1290898" y="74933"/>
                  </a:lnTo>
                  <a:lnTo>
                    <a:pt x="1245598" y="57935"/>
                  </a:lnTo>
                  <a:lnTo>
                    <a:pt x="1198991" y="42979"/>
                  </a:lnTo>
                  <a:lnTo>
                    <a:pt x="1151162" y="30135"/>
                  </a:lnTo>
                  <a:lnTo>
                    <a:pt x="1102194" y="19470"/>
                  </a:lnTo>
                  <a:lnTo>
                    <a:pt x="1052172" y="11056"/>
                  </a:lnTo>
                  <a:lnTo>
                    <a:pt x="1001179" y="4959"/>
                  </a:lnTo>
                  <a:lnTo>
                    <a:pt x="949301" y="1251"/>
                  </a:lnTo>
                  <a:lnTo>
                    <a:pt x="896619" y="0"/>
                  </a:lnTo>
                  <a:close/>
                </a:path>
              </a:pathLst>
            </a:custGeom>
            <a:ln w="76200">
              <a:solidFill>
                <a:srgbClr val="11468B"/>
              </a:solidFill>
            </a:ln>
          </p:spPr>
          <p:txBody>
            <a:bodyPr wrap="square" lIns="0" tIns="0" rIns="0" bIns="0" rtlCol="0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endParaRPr>
            </a:p>
          </p:txBody>
        </p:sp>
        <p:sp>
          <p:nvSpPr>
            <p:cNvPr id="15" name="object 15"/>
            <p:cNvSpPr/>
            <p:nvPr/>
          </p:nvSpPr>
          <p:spPr>
            <a:xfrm>
              <a:off x="4096003" y="7153782"/>
              <a:ext cx="1793239" cy="1557655"/>
            </a:xfrm>
            <a:custGeom>
              <a:avLst/>
              <a:gdLst/>
              <a:ahLst/>
              <a:cxnLst/>
              <a:rect l="l" t="t" r="r" b="b"/>
              <a:pathLst>
                <a:path w="1793239" h="1557654">
                  <a:moveTo>
                    <a:pt x="896620" y="0"/>
                  </a:moveTo>
                  <a:lnTo>
                    <a:pt x="845742" y="1232"/>
                  </a:lnTo>
                  <a:lnTo>
                    <a:pt x="795608" y="4886"/>
                  </a:lnTo>
                  <a:lnTo>
                    <a:pt x="746295" y="10896"/>
                  </a:lnTo>
                  <a:lnTo>
                    <a:pt x="697877" y="19195"/>
                  </a:lnTo>
                  <a:lnTo>
                    <a:pt x="650431" y="29719"/>
                  </a:lnTo>
                  <a:lnTo>
                    <a:pt x="604032" y="42402"/>
                  </a:lnTo>
                  <a:lnTo>
                    <a:pt x="558756" y="57177"/>
                  </a:lnTo>
                  <a:lnTo>
                    <a:pt x="514679" y="73979"/>
                  </a:lnTo>
                  <a:lnTo>
                    <a:pt x="471876" y="92742"/>
                  </a:lnTo>
                  <a:lnTo>
                    <a:pt x="430423" y="113401"/>
                  </a:lnTo>
                  <a:lnTo>
                    <a:pt x="390395" y="135889"/>
                  </a:lnTo>
                  <a:lnTo>
                    <a:pt x="351869" y="160142"/>
                  </a:lnTo>
                  <a:lnTo>
                    <a:pt x="314920" y="186093"/>
                  </a:lnTo>
                  <a:lnTo>
                    <a:pt x="279624" y="213676"/>
                  </a:lnTo>
                  <a:lnTo>
                    <a:pt x="246057" y="242827"/>
                  </a:lnTo>
                  <a:lnTo>
                    <a:pt x="214293" y="273478"/>
                  </a:lnTo>
                  <a:lnTo>
                    <a:pt x="184410" y="305565"/>
                  </a:lnTo>
                  <a:lnTo>
                    <a:pt x="156482" y="339021"/>
                  </a:lnTo>
                  <a:lnTo>
                    <a:pt x="130586" y="373782"/>
                  </a:lnTo>
                  <a:lnTo>
                    <a:pt x="106796" y="409780"/>
                  </a:lnTo>
                  <a:lnTo>
                    <a:pt x="85190" y="446951"/>
                  </a:lnTo>
                  <a:lnTo>
                    <a:pt x="65841" y="485228"/>
                  </a:lnTo>
                  <a:lnTo>
                    <a:pt x="48827" y="524547"/>
                  </a:lnTo>
                  <a:lnTo>
                    <a:pt x="34223" y="564841"/>
                  </a:lnTo>
                  <a:lnTo>
                    <a:pt x="22105" y="606044"/>
                  </a:lnTo>
                  <a:lnTo>
                    <a:pt x="12547" y="648091"/>
                  </a:lnTo>
                  <a:lnTo>
                    <a:pt x="5627" y="690916"/>
                  </a:lnTo>
                  <a:lnTo>
                    <a:pt x="1419" y="734453"/>
                  </a:lnTo>
                  <a:lnTo>
                    <a:pt x="0" y="778637"/>
                  </a:lnTo>
                  <a:lnTo>
                    <a:pt x="1419" y="822820"/>
                  </a:lnTo>
                  <a:lnTo>
                    <a:pt x="5627" y="866357"/>
                  </a:lnTo>
                  <a:lnTo>
                    <a:pt x="12547" y="909182"/>
                  </a:lnTo>
                  <a:lnTo>
                    <a:pt x="22105" y="951229"/>
                  </a:lnTo>
                  <a:lnTo>
                    <a:pt x="34223" y="992432"/>
                  </a:lnTo>
                  <a:lnTo>
                    <a:pt x="48827" y="1032726"/>
                  </a:lnTo>
                  <a:lnTo>
                    <a:pt x="65841" y="1072045"/>
                  </a:lnTo>
                  <a:lnTo>
                    <a:pt x="85190" y="1110322"/>
                  </a:lnTo>
                  <a:lnTo>
                    <a:pt x="106796" y="1147493"/>
                  </a:lnTo>
                  <a:lnTo>
                    <a:pt x="130586" y="1183491"/>
                  </a:lnTo>
                  <a:lnTo>
                    <a:pt x="156482" y="1218252"/>
                  </a:lnTo>
                  <a:lnTo>
                    <a:pt x="184410" y="1251708"/>
                  </a:lnTo>
                  <a:lnTo>
                    <a:pt x="214293" y="1283795"/>
                  </a:lnTo>
                  <a:lnTo>
                    <a:pt x="246057" y="1314446"/>
                  </a:lnTo>
                  <a:lnTo>
                    <a:pt x="279624" y="1343597"/>
                  </a:lnTo>
                  <a:lnTo>
                    <a:pt x="314920" y="1371180"/>
                  </a:lnTo>
                  <a:lnTo>
                    <a:pt x="351869" y="1397131"/>
                  </a:lnTo>
                  <a:lnTo>
                    <a:pt x="390395" y="1421384"/>
                  </a:lnTo>
                  <a:lnTo>
                    <a:pt x="430423" y="1443872"/>
                  </a:lnTo>
                  <a:lnTo>
                    <a:pt x="471876" y="1464531"/>
                  </a:lnTo>
                  <a:lnTo>
                    <a:pt x="514679" y="1483294"/>
                  </a:lnTo>
                  <a:lnTo>
                    <a:pt x="558756" y="1500096"/>
                  </a:lnTo>
                  <a:lnTo>
                    <a:pt x="604032" y="1514871"/>
                  </a:lnTo>
                  <a:lnTo>
                    <a:pt x="650431" y="1527554"/>
                  </a:lnTo>
                  <a:lnTo>
                    <a:pt x="697877" y="1538078"/>
                  </a:lnTo>
                  <a:lnTo>
                    <a:pt x="746295" y="1546377"/>
                  </a:lnTo>
                  <a:lnTo>
                    <a:pt x="795608" y="1552387"/>
                  </a:lnTo>
                  <a:lnTo>
                    <a:pt x="845742" y="1556041"/>
                  </a:lnTo>
                  <a:lnTo>
                    <a:pt x="896620" y="1557274"/>
                  </a:lnTo>
                  <a:lnTo>
                    <a:pt x="947497" y="1556041"/>
                  </a:lnTo>
                  <a:lnTo>
                    <a:pt x="997631" y="1552387"/>
                  </a:lnTo>
                  <a:lnTo>
                    <a:pt x="1046944" y="1546377"/>
                  </a:lnTo>
                  <a:lnTo>
                    <a:pt x="1095362" y="1538078"/>
                  </a:lnTo>
                  <a:lnTo>
                    <a:pt x="1142808" y="1527554"/>
                  </a:lnTo>
                  <a:lnTo>
                    <a:pt x="1189207" y="1514871"/>
                  </a:lnTo>
                  <a:lnTo>
                    <a:pt x="1234483" y="1500096"/>
                  </a:lnTo>
                  <a:lnTo>
                    <a:pt x="1278560" y="1483294"/>
                  </a:lnTo>
                  <a:lnTo>
                    <a:pt x="1321363" y="1464531"/>
                  </a:lnTo>
                  <a:lnTo>
                    <a:pt x="1362816" y="1443872"/>
                  </a:lnTo>
                  <a:lnTo>
                    <a:pt x="1402844" y="1421384"/>
                  </a:lnTo>
                  <a:lnTo>
                    <a:pt x="1441370" y="1397131"/>
                  </a:lnTo>
                  <a:lnTo>
                    <a:pt x="1478319" y="1371180"/>
                  </a:lnTo>
                  <a:lnTo>
                    <a:pt x="1513615" y="1343597"/>
                  </a:lnTo>
                  <a:lnTo>
                    <a:pt x="1547182" y="1314446"/>
                  </a:lnTo>
                  <a:lnTo>
                    <a:pt x="1578946" y="1283795"/>
                  </a:lnTo>
                  <a:lnTo>
                    <a:pt x="1608829" y="1251708"/>
                  </a:lnTo>
                  <a:lnTo>
                    <a:pt x="1636757" y="1218252"/>
                  </a:lnTo>
                  <a:lnTo>
                    <a:pt x="1662653" y="1183491"/>
                  </a:lnTo>
                  <a:lnTo>
                    <a:pt x="1686443" y="1147493"/>
                  </a:lnTo>
                  <a:lnTo>
                    <a:pt x="1708049" y="1110322"/>
                  </a:lnTo>
                  <a:lnTo>
                    <a:pt x="1727398" y="1072045"/>
                  </a:lnTo>
                  <a:lnTo>
                    <a:pt x="1744412" y="1032726"/>
                  </a:lnTo>
                  <a:lnTo>
                    <a:pt x="1759016" y="992432"/>
                  </a:lnTo>
                  <a:lnTo>
                    <a:pt x="1771134" y="951229"/>
                  </a:lnTo>
                  <a:lnTo>
                    <a:pt x="1780692" y="909182"/>
                  </a:lnTo>
                  <a:lnTo>
                    <a:pt x="1787612" y="866357"/>
                  </a:lnTo>
                  <a:lnTo>
                    <a:pt x="1791820" y="822820"/>
                  </a:lnTo>
                  <a:lnTo>
                    <a:pt x="1793240" y="778637"/>
                  </a:lnTo>
                  <a:lnTo>
                    <a:pt x="1791820" y="734453"/>
                  </a:lnTo>
                  <a:lnTo>
                    <a:pt x="1787612" y="690916"/>
                  </a:lnTo>
                  <a:lnTo>
                    <a:pt x="1780692" y="648091"/>
                  </a:lnTo>
                  <a:lnTo>
                    <a:pt x="1771134" y="606044"/>
                  </a:lnTo>
                  <a:lnTo>
                    <a:pt x="1759016" y="564841"/>
                  </a:lnTo>
                  <a:lnTo>
                    <a:pt x="1744412" y="524547"/>
                  </a:lnTo>
                  <a:lnTo>
                    <a:pt x="1727398" y="485228"/>
                  </a:lnTo>
                  <a:lnTo>
                    <a:pt x="1708049" y="446951"/>
                  </a:lnTo>
                  <a:lnTo>
                    <a:pt x="1686443" y="409780"/>
                  </a:lnTo>
                  <a:lnTo>
                    <a:pt x="1662653" y="373782"/>
                  </a:lnTo>
                  <a:lnTo>
                    <a:pt x="1636757" y="339021"/>
                  </a:lnTo>
                  <a:lnTo>
                    <a:pt x="1608829" y="305565"/>
                  </a:lnTo>
                  <a:lnTo>
                    <a:pt x="1578946" y="273478"/>
                  </a:lnTo>
                  <a:lnTo>
                    <a:pt x="1547182" y="242827"/>
                  </a:lnTo>
                  <a:lnTo>
                    <a:pt x="1513615" y="213676"/>
                  </a:lnTo>
                  <a:lnTo>
                    <a:pt x="1478319" y="186093"/>
                  </a:lnTo>
                  <a:lnTo>
                    <a:pt x="1441370" y="160142"/>
                  </a:lnTo>
                  <a:lnTo>
                    <a:pt x="1402844" y="135889"/>
                  </a:lnTo>
                  <a:lnTo>
                    <a:pt x="1362816" y="113401"/>
                  </a:lnTo>
                  <a:lnTo>
                    <a:pt x="1321363" y="92742"/>
                  </a:lnTo>
                  <a:lnTo>
                    <a:pt x="1278560" y="73979"/>
                  </a:lnTo>
                  <a:lnTo>
                    <a:pt x="1234483" y="57177"/>
                  </a:lnTo>
                  <a:lnTo>
                    <a:pt x="1189207" y="42402"/>
                  </a:lnTo>
                  <a:lnTo>
                    <a:pt x="1142808" y="29719"/>
                  </a:lnTo>
                  <a:lnTo>
                    <a:pt x="1095362" y="19195"/>
                  </a:lnTo>
                  <a:lnTo>
                    <a:pt x="1046944" y="10896"/>
                  </a:lnTo>
                  <a:lnTo>
                    <a:pt x="997631" y="4886"/>
                  </a:lnTo>
                  <a:lnTo>
                    <a:pt x="947497" y="1232"/>
                  </a:lnTo>
                  <a:lnTo>
                    <a:pt x="896620" y="0"/>
                  </a:lnTo>
                  <a:close/>
                </a:path>
              </a:pathLst>
            </a:custGeom>
            <a:ln w="76200">
              <a:solidFill>
                <a:srgbClr val="1D8AC8"/>
              </a:solidFill>
            </a:ln>
          </p:spPr>
          <p:txBody>
            <a:bodyPr wrap="square" lIns="0" tIns="0" rIns="0" bIns="0" rtlCol="0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endParaRPr>
            </a:p>
          </p:txBody>
        </p:sp>
        <p:sp>
          <p:nvSpPr>
            <p:cNvPr id="16" name="object 16"/>
            <p:cNvSpPr/>
            <p:nvPr/>
          </p:nvSpPr>
          <p:spPr>
            <a:xfrm>
              <a:off x="6829678" y="7150862"/>
              <a:ext cx="1859914" cy="1589405"/>
            </a:xfrm>
            <a:custGeom>
              <a:avLst/>
              <a:gdLst/>
              <a:ahLst/>
              <a:cxnLst/>
              <a:rect l="l" t="t" r="r" b="b"/>
              <a:pathLst>
                <a:path w="1859915" h="1589404">
                  <a:moveTo>
                    <a:pt x="929767" y="0"/>
                  </a:moveTo>
                  <a:lnTo>
                    <a:pt x="878756" y="1175"/>
                  </a:lnTo>
                  <a:lnTo>
                    <a:pt x="828464" y="4662"/>
                  </a:lnTo>
                  <a:lnTo>
                    <a:pt x="778962" y="10399"/>
                  </a:lnTo>
                  <a:lnTo>
                    <a:pt x="730320" y="18325"/>
                  </a:lnTo>
                  <a:lnTo>
                    <a:pt x="682610" y="28381"/>
                  </a:lnTo>
                  <a:lnTo>
                    <a:pt x="635902" y="40505"/>
                  </a:lnTo>
                  <a:lnTo>
                    <a:pt x="590267" y="54638"/>
                  </a:lnTo>
                  <a:lnTo>
                    <a:pt x="545776" y="70717"/>
                  </a:lnTo>
                  <a:lnTo>
                    <a:pt x="502501" y="88684"/>
                  </a:lnTo>
                  <a:lnTo>
                    <a:pt x="460511" y="108476"/>
                  </a:lnTo>
                  <a:lnTo>
                    <a:pt x="419878" y="130034"/>
                  </a:lnTo>
                  <a:lnTo>
                    <a:pt x="380673" y="153298"/>
                  </a:lnTo>
                  <a:lnTo>
                    <a:pt x="342967" y="178205"/>
                  </a:lnTo>
                  <a:lnTo>
                    <a:pt x="306831" y="204697"/>
                  </a:lnTo>
                  <a:lnTo>
                    <a:pt x="272335" y="232711"/>
                  </a:lnTo>
                  <a:lnTo>
                    <a:pt x="239551" y="262188"/>
                  </a:lnTo>
                  <a:lnTo>
                    <a:pt x="208549" y="293068"/>
                  </a:lnTo>
                  <a:lnTo>
                    <a:pt x="179401" y="325288"/>
                  </a:lnTo>
                  <a:lnTo>
                    <a:pt x="152177" y="358790"/>
                  </a:lnTo>
                  <a:lnTo>
                    <a:pt x="126948" y="393511"/>
                  </a:lnTo>
                  <a:lnTo>
                    <a:pt x="103785" y="429393"/>
                  </a:lnTo>
                  <a:lnTo>
                    <a:pt x="82759" y="466373"/>
                  </a:lnTo>
                  <a:lnTo>
                    <a:pt x="63942" y="504392"/>
                  </a:lnTo>
                  <a:lnTo>
                    <a:pt x="47403" y="543389"/>
                  </a:lnTo>
                  <a:lnTo>
                    <a:pt x="33214" y="583303"/>
                  </a:lnTo>
                  <a:lnTo>
                    <a:pt x="21446" y="624074"/>
                  </a:lnTo>
                  <a:lnTo>
                    <a:pt x="12170" y="665640"/>
                  </a:lnTo>
                  <a:lnTo>
                    <a:pt x="5456" y="707943"/>
                  </a:lnTo>
                  <a:lnTo>
                    <a:pt x="1375" y="750920"/>
                  </a:lnTo>
                  <a:lnTo>
                    <a:pt x="0" y="794512"/>
                  </a:lnTo>
                  <a:lnTo>
                    <a:pt x="1375" y="838103"/>
                  </a:lnTo>
                  <a:lnTo>
                    <a:pt x="5456" y="881080"/>
                  </a:lnTo>
                  <a:lnTo>
                    <a:pt x="12170" y="923383"/>
                  </a:lnTo>
                  <a:lnTo>
                    <a:pt x="21446" y="964949"/>
                  </a:lnTo>
                  <a:lnTo>
                    <a:pt x="33214" y="1005720"/>
                  </a:lnTo>
                  <a:lnTo>
                    <a:pt x="47403" y="1045634"/>
                  </a:lnTo>
                  <a:lnTo>
                    <a:pt x="63942" y="1084631"/>
                  </a:lnTo>
                  <a:lnTo>
                    <a:pt x="82759" y="1122650"/>
                  </a:lnTo>
                  <a:lnTo>
                    <a:pt x="103785" y="1159630"/>
                  </a:lnTo>
                  <a:lnTo>
                    <a:pt x="126948" y="1195512"/>
                  </a:lnTo>
                  <a:lnTo>
                    <a:pt x="152177" y="1230233"/>
                  </a:lnTo>
                  <a:lnTo>
                    <a:pt x="179401" y="1263735"/>
                  </a:lnTo>
                  <a:lnTo>
                    <a:pt x="208549" y="1295955"/>
                  </a:lnTo>
                  <a:lnTo>
                    <a:pt x="239551" y="1326835"/>
                  </a:lnTo>
                  <a:lnTo>
                    <a:pt x="272335" y="1356312"/>
                  </a:lnTo>
                  <a:lnTo>
                    <a:pt x="306831" y="1384326"/>
                  </a:lnTo>
                  <a:lnTo>
                    <a:pt x="342967" y="1410818"/>
                  </a:lnTo>
                  <a:lnTo>
                    <a:pt x="380673" y="1435725"/>
                  </a:lnTo>
                  <a:lnTo>
                    <a:pt x="419878" y="1458989"/>
                  </a:lnTo>
                  <a:lnTo>
                    <a:pt x="460511" y="1480547"/>
                  </a:lnTo>
                  <a:lnTo>
                    <a:pt x="502501" y="1500339"/>
                  </a:lnTo>
                  <a:lnTo>
                    <a:pt x="545776" y="1518306"/>
                  </a:lnTo>
                  <a:lnTo>
                    <a:pt x="590267" y="1534385"/>
                  </a:lnTo>
                  <a:lnTo>
                    <a:pt x="635902" y="1548518"/>
                  </a:lnTo>
                  <a:lnTo>
                    <a:pt x="682610" y="1560642"/>
                  </a:lnTo>
                  <a:lnTo>
                    <a:pt x="730320" y="1570698"/>
                  </a:lnTo>
                  <a:lnTo>
                    <a:pt x="778962" y="1578624"/>
                  </a:lnTo>
                  <a:lnTo>
                    <a:pt x="828464" y="1584361"/>
                  </a:lnTo>
                  <a:lnTo>
                    <a:pt x="878756" y="1587848"/>
                  </a:lnTo>
                  <a:lnTo>
                    <a:pt x="929767" y="1589024"/>
                  </a:lnTo>
                  <a:lnTo>
                    <a:pt x="980777" y="1587848"/>
                  </a:lnTo>
                  <a:lnTo>
                    <a:pt x="1031067" y="1584361"/>
                  </a:lnTo>
                  <a:lnTo>
                    <a:pt x="1080567" y="1578624"/>
                  </a:lnTo>
                  <a:lnTo>
                    <a:pt x="1129207" y="1570698"/>
                  </a:lnTo>
                  <a:lnTo>
                    <a:pt x="1176914" y="1560642"/>
                  </a:lnTo>
                  <a:lnTo>
                    <a:pt x="1223618" y="1548518"/>
                  </a:lnTo>
                  <a:lnTo>
                    <a:pt x="1269249" y="1534385"/>
                  </a:lnTo>
                  <a:lnTo>
                    <a:pt x="1313735" y="1518306"/>
                  </a:lnTo>
                  <a:lnTo>
                    <a:pt x="1357005" y="1500339"/>
                  </a:lnTo>
                  <a:lnTo>
                    <a:pt x="1398989" y="1480547"/>
                  </a:lnTo>
                  <a:lnTo>
                    <a:pt x="1439616" y="1458989"/>
                  </a:lnTo>
                  <a:lnTo>
                    <a:pt x="1478815" y="1435725"/>
                  </a:lnTo>
                  <a:lnTo>
                    <a:pt x="1516515" y="1410818"/>
                  </a:lnTo>
                  <a:lnTo>
                    <a:pt x="1552645" y="1384326"/>
                  </a:lnTo>
                  <a:lnTo>
                    <a:pt x="1587134" y="1356312"/>
                  </a:lnTo>
                  <a:lnTo>
                    <a:pt x="1619912" y="1326835"/>
                  </a:lnTo>
                  <a:lnTo>
                    <a:pt x="1650908" y="1295955"/>
                  </a:lnTo>
                  <a:lnTo>
                    <a:pt x="1680050" y="1263735"/>
                  </a:lnTo>
                  <a:lnTo>
                    <a:pt x="1707268" y="1230233"/>
                  </a:lnTo>
                  <a:lnTo>
                    <a:pt x="1732491" y="1195512"/>
                  </a:lnTo>
                  <a:lnTo>
                    <a:pt x="1755648" y="1159630"/>
                  </a:lnTo>
                  <a:lnTo>
                    <a:pt x="1776669" y="1122650"/>
                  </a:lnTo>
                  <a:lnTo>
                    <a:pt x="1795482" y="1084631"/>
                  </a:lnTo>
                  <a:lnTo>
                    <a:pt x="1812016" y="1045634"/>
                  </a:lnTo>
                  <a:lnTo>
                    <a:pt x="1826201" y="1005720"/>
                  </a:lnTo>
                  <a:lnTo>
                    <a:pt x="1837966" y="964949"/>
                  </a:lnTo>
                  <a:lnTo>
                    <a:pt x="1847240" y="923383"/>
                  </a:lnTo>
                  <a:lnTo>
                    <a:pt x="1853952" y="881080"/>
                  </a:lnTo>
                  <a:lnTo>
                    <a:pt x="1858031" y="838103"/>
                  </a:lnTo>
                  <a:lnTo>
                    <a:pt x="1859406" y="794512"/>
                  </a:lnTo>
                  <a:lnTo>
                    <a:pt x="1858031" y="750920"/>
                  </a:lnTo>
                  <a:lnTo>
                    <a:pt x="1853952" y="707943"/>
                  </a:lnTo>
                  <a:lnTo>
                    <a:pt x="1847240" y="665640"/>
                  </a:lnTo>
                  <a:lnTo>
                    <a:pt x="1837966" y="624074"/>
                  </a:lnTo>
                  <a:lnTo>
                    <a:pt x="1826201" y="583303"/>
                  </a:lnTo>
                  <a:lnTo>
                    <a:pt x="1812016" y="543389"/>
                  </a:lnTo>
                  <a:lnTo>
                    <a:pt x="1795482" y="504392"/>
                  </a:lnTo>
                  <a:lnTo>
                    <a:pt x="1776669" y="466373"/>
                  </a:lnTo>
                  <a:lnTo>
                    <a:pt x="1755648" y="429393"/>
                  </a:lnTo>
                  <a:lnTo>
                    <a:pt x="1732491" y="393511"/>
                  </a:lnTo>
                  <a:lnTo>
                    <a:pt x="1707268" y="358790"/>
                  </a:lnTo>
                  <a:lnTo>
                    <a:pt x="1680050" y="325288"/>
                  </a:lnTo>
                  <a:lnTo>
                    <a:pt x="1650908" y="293068"/>
                  </a:lnTo>
                  <a:lnTo>
                    <a:pt x="1619912" y="262188"/>
                  </a:lnTo>
                  <a:lnTo>
                    <a:pt x="1587134" y="232711"/>
                  </a:lnTo>
                  <a:lnTo>
                    <a:pt x="1552645" y="204697"/>
                  </a:lnTo>
                  <a:lnTo>
                    <a:pt x="1516515" y="178205"/>
                  </a:lnTo>
                  <a:lnTo>
                    <a:pt x="1478815" y="153298"/>
                  </a:lnTo>
                  <a:lnTo>
                    <a:pt x="1439616" y="130034"/>
                  </a:lnTo>
                  <a:lnTo>
                    <a:pt x="1398989" y="108476"/>
                  </a:lnTo>
                  <a:lnTo>
                    <a:pt x="1357005" y="88684"/>
                  </a:lnTo>
                  <a:lnTo>
                    <a:pt x="1313735" y="70717"/>
                  </a:lnTo>
                  <a:lnTo>
                    <a:pt x="1269249" y="54638"/>
                  </a:lnTo>
                  <a:lnTo>
                    <a:pt x="1223618" y="40505"/>
                  </a:lnTo>
                  <a:lnTo>
                    <a:pt x="1176914" y="28381"/>
                  </a:lnTo>
                  <a:lnTo>
                    <a:pt x="1129207" y="18325"/>
                  </a:lnTo>
                  <a:lnTo>
                    <a:pt x="1080567" y="10399"/>
                  </a:lnTo>
                  <a:lnTo>
                    <a:pt x="1031067" y="4662"/>
                  </a:lnTo>
                  <a:lnTo>
                    <a:pt x="980777" y="1175"/>
                  </a:lnTo>
                  <a:lnTo>
                    <a:pt x="929767" y="0"/>
                  </a:lnTo>
                  <a:close/>
                </a:path>
              </a:pathLst>
            </a:custGeom>
            <a:ln w="76200">
              <a:solidFill>
                <a:srgbClr val="11468B"/>
              </a:solidFill>
            </a:ln>
          </p:spPr>
          <p:txBody>
            <a:bodyPr wrap="square" lIns="0" tIns="0" rIns="0" bIns="0" rtlCol="0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endParaRPr>
            </a:p>
          </p:txBody>
        </p:sp>
        <p:sp>
          <p:nvSpPr>
            <p:cNvPr id="17" name="object 17"/>
            <p:cNvSpPr/>
            <p:nvPr/>
          </p:nvSpPr>
          <p:spPr>
            <a:xfrm>
              <a:off x="9553829" y="7166355"/>
              <a:ext cx="1920875" cy="1586865"/>
            </a:xfrm>
            <a:custGeom>
              <a:avLst/>
              <a:gdLst/>
              <a:ahLst/>
              <a:cxnLst/>
              <a:rect l="l" t="t" r="r" b="b"/>
              <a:pathLst>
                <a:path w="1920875" h="1586865">
                  <a:moveTo>
                    <a:pt x="960374" y="0"/>
                  </a:moveTo>
                  <a:lnTo>
                    <a:pt x="907685" y="1173"/>
                  </a:lnTo>
                  <a:lnTo>
                    <a:pt x="855739" y="4653"/>
                  </a:lnTo>
                  <a:lnTo>
                    <a:pt x="804607" y="10380"/>
                  </a:lnTo>
                  <a:lnTo>
                    <a:pt x="754365" y="18293"/>
                  </a:lnTo>
                  <a:lnTo>
                    <a:pt x="705085" y="28331"/>
                  </a:lnTo>
                  <a:lnTo>
                    <a:pt x="656839" y="40434"/>
                  </a:lnTo>
                  <a:lnTo>
                    <a:pt x="609703" y="54542"/>
                  </a:lnTo>
                  <a:lnTo>
                    <a:pt x="563748" y="70594"/>
                  </a:lnTo>
                  <a:lnTo>
                    <a:pt x="519047" y="88529"/>
                  </a:lnTo>
                  <a:lnTo>
                    <a:pt x="475676" y="108288"/>
                  </a:lnTo>
                  <a:lnTo>
                    <a:pt x="433705" y="129810"/>
                  </a:lnTo>
                  <a:lnTo>
                    <a:pt x="393210" y="153033"/>
                  </a:lnTo>
                  <a:lnTo>
                    <a:pt x="354262" y="177899"/>
                  </a:lnTo>
                  <a:lnTo>
                    <a:pt x="316936" y="204346"/>
                  </a:lnTo>
                  <a:lnTo>
                    <a:pt x="281304" y="232314"/>
                  </a:lnTo>
                  <a:lnTo>
                    <a:pt x="247441" y="261743"/>
                  </a:lnTo>
                  <a:lnTo>
                    <a:pt x="215418" y="292571"/>
                  </a:lnTo>
                  <a:lnTo>
                    <a:pt x="185310" y="324740"/>
                  </a:lnTo>
                  <a:lnTo>
                    <a:pt x="157189" y="358187"/>
                  </a:lnTo>
                  <a:lnTo>
                    <a:pt x="131129" y="392853"/>
                  </a:lnTo>
                  <a:lnTo>
                    <a:pt x="107204" y="428677"/>
                  </a:lnTo>
                  <a:lnTo>
                    <a:pt x="85486" y="465599"/>
                  </a:lnTo>
                  <a:lnTo>
                    <a:pt x="66048" y="503558"/>
                  </a:lnTo>
                  <a:lnTo>
                    <a:pt x="48965" y="542495"/>
                  </a:lnTo>
                  <a:lnTo>
                    <a:pt x="34308" y="582347"/>
                  </a:lnTo>
                  <a:lnTo>
                    <a:pt x="22153" y="623056"/>
                  </a:lnTo>
                  <a:lnTo>
                    <a:pt x="12570" y="664560"/>
                  </a:lnTo>
                  <a:lnTo>
                    <a:pt x="5635" y="706800"/>
                  </a:lnTo>
                  <a:lnTo>
                    <a:pt x="1421" y="749713"/>
                  </a:lnTo>
                  <a:lnTo>
                    <a:pt x="0" y="793242"/>
                  </a:lnTo>
                  <a:lnTo>
                    <a:pt x="1421" y="836757"/>
                  </a:lnTo>
                  <a:lnTo>
                    <a:pt x="5635" y="879660"/>
                  </a:lnTo>
                  <a:lnTo>
                    <a:pt x="12570" y="921888"/>
                  </a:lnTo>
                  <a:lnTo>
                    <a:pt x="22153" y="963383"/>
                  </a:lnTo>
                  <a:lnTo>
                    <a:pt x="34308" y="1004082"/>
                  </a:lnTo>
                  <a:lnTo>
                    <a:pt x="48965" y="1043926"/>
                  </a:lnTo>
                  <a:lnTo>
                    <a:pt x="66048" y="1082855"/>
                  </a:lnTo>
                  <a:lnTo>
                    <a:pt x="85486" y="1120807"/>
                  </a:lnTo>
                  <a:lnTo>
                    <a:pt x="107204" y="1157722"/>
                  </a:lnTo>
                  <a:lnTo>
                    <a:pt x="131129" y="1193541"/>
                  </a:lnTo>
                  <a:lnTo>
                    <a:pt x="157189" y="1228201"/>
                  </a:lnTo>
                  <a:lnTo>
                    <a:pt x="185310" y="1261644"/>
                  </a:lnTo>
                  <a:lnTo>
                    <a:pt x="215418" y="1293808"/>
                  </a:lnTo>
                  <a:lnTo>
                    <a:pt x="247441" y="1324632"/>
                  </a:lnTo>
                  <a:lnTo>
                    <a:pt x="281304" y="1354058"/>
                  </a:lnTo>
                  <a:lnTo>
                    <a:pt x="316936" y="1382023"/>
                  </a:lnTo>
                  <a:lnTo>
                    <a:pt x="354262" y="1408467"/>
                  </a:lnTo>
                  <a:lnTo>
                    <a:pt x="393210" y="1433331"/>
                  </a:lnTo>
                  <a:lnTo>
                    <a:pt x="433705" y="1456553"/>
                  </a:lnTo>
                  <a:lnTo>
                    <a:pt x="475676" y="1478073"/>
                  </a:lnTo>
                  <a:lnTo>
                    <a:pt x="519047" y="1497830"/>
                  </a:lnTo>
                  <a:lnTo>
                    <a:pt x="563748" y="1515765"/>
                  </a:lnTo>
                  <a:lnTo>
                    <a:pt x="609703" y="1531816"/>
                  </a:lnTo>
                  <a:lnTo>
                    <a:pt x="656839" y="1545923"/>
                  </a:lnTo>
                  <a:lnTo>
                    <a:pt x="705085" y="1558026"/>
                  </a:lnTo>
                  <a:lnTo>
                    <a:pt x="754365" y="1568063"/>
                  </a:lnTo>
                  <a:lnTo>
                    <a:pt x="804607" y="1575976"/>
                  </a:lnTo>
                  <a:lnTo>
                    <a:pt x="855739" y="1581703"/>
                  </a:lnTo>
                  <a:lnTo>
                    <a:pt x="907685" y="1585183"/>
                  </a:lnTo>
                  <a:lnTo>
                    <a:pt x="960374" y="1586357"/>
                  </a:lnTo>
                  <a:lnTo>
                    <a:pt x="1013062" y="1585183"/>
                  </a:lnTo>
                  <a:lnTo>
                    <a:pt x="1065008" y="1581703"/>
                  </a:lnTo>
                  <a:lnTo>
                    <a:pt x="1116140" y="1575976"/>
                  </a:lnTo>
                  <a:lnTo>
                    <a:pt x="1166382" y="1568063"/>
                  </a:lnTo>
                  <a:lnTo>
                    <a:pt x="1215662" y="1558026"/>
                  </a:lnTo>
                  <a:lnTo>
                    <a:pt x="1263908" y="1545923"/>
                  </a:lnTo>
                  <a:lnTo>
                    <a:pt x="1311044" y="1531816"/>
                  </a:lnTo>
                  <a:lnTo>
                    <a:pt x="1356999" y="1515765"/>
                  </a:lnTo>
                  <a:lnTo>
                    <a:pt x="1401700" y="1497830"/>
                  </a:lnTo>
                  <a:lnTo>
                    <a:pt x="1445071" y="1478073"/>
                  </a:lnTo>
                  <a:lnTo>
                    <a:pt x="1487042" y="1456553"/>
                  </a:lnTo>
                  <a:lnTo>
                    <a:pt x="1527537" y="1433331"/>
                  </a:lnTo>
                  <a:lnTo>
                    <a:pt x="1566485" y="1408467"/>
                  </a:lnTo>
                  <a:lnTo>
                    <a:pt x="1603811" y="1382023"/>
                  </a:lnTo>
                  <a:lnTo>
                    <a:pt x="1639443" y="1354058"/>
                  </a:lnTo>
                  <a:lnTo>
                    <a:pt x="1673306" y="1324632"/>
                  </a:lnTo>
                  <a:lnTo>
                    <a:pt x="1705329" y="1293808"/>
                  </a:lnTo>
                  <a:lnTo>
                    <a:pt x="1735437" y="1261644"/>
                  </a:lnTo>
                  <a:lnTo>
                    <a:pt x="1763558" y="1228201"/>
                  </a:lnTo>
                  <a:lnTo>
                    <a:pt x="1789618" y="1193541"/>
                  </a:lnTo>
                  <a:lnTo>
                    <a:pt x="1813543" y="1157722"/>
                  </a:lnTo>
                  <a:lnTo>
                    <a:pt x="1835261" y="1120807"/>
                  </a:lnTo>
                  <a:lnTo>
                    <a:pt x="1854699" y="1082855"/>
                  </a:lnTo>
                  <a:lnTo>
                    <a:pt x="1871782" y="1043926"/>
                  </a:lnTo>
                  <a:lnTo>
                    <a:pt x="1886439" y="1004082"/>
                  </a:lnTo>
                  <a:lnTo>
                    <a:pt x="1898594" y="963383"/>
                  </a:lnTo>
                  <a:lnTo>
                    <a:pt x="1908177" y="921888"/>
                  </a:lnTo>
                  <a:lnTo>
                    <a:pt x="1915112" y="879660"/>
                  </a:lnTo>
                  <a:lnTo>
                    <a:pt x="1919326" y="836757"/>
                  </a:lnTo>
                  <a:lnTo>
                    <a:pt x="1920748" y="793242"/>
                  </a:lnTo>
                  <a:lnTo>
                    <a:pt x="1919326" y="749713"/>
                  </a:lnTo>
                  <a:lnTo>
                    <a:pt x="1915112" y="706800"/>
                  </a:lnTo>
                  <a:lnTo>
                    <a:pt x="1908177" y="664560"/>
                  </a:lnTo>
                  <a:lnTo>
                    <a:pt x="1898594" y="623056"/>
                  </a:lnTo>
                  <a:lnTo>
                    <a:pt x="1886439" y="582347"/>
                  </a:lnTo>
                  <a:lnTo>
                    <a:pt x="1871782" y="542495"/>
                  </a:lnTo>
                  <a:lnTo>
                    <a:pt x="1854699" y="503558"/>
                  </a:lnTo>
                  <a:lnTo>
                    <a:pt x="1835261" y="465599"/>
                  </a:lnTo>
                  <a:lnTo>
                    <a:pt x="1813543" y="428677"/>
                  </a:lnTo>
                  <a:lnTo>
                    <a:pt x="1789618" y="392853"/>
                  </a:lnTo>
                  <a:lnTo>
                    <a:pt x="1763558" y="358187"/>
                  </a:lnTo>
                  <a:lnTo>
                    <a:pt x="1735437" y="324740"/>
                  </a:lnTo>
                  <a:lnTo>
                    <a:pt x="1705329" y="292571"/>
                  </a:lnTo>
                  <a:lnTo>
                    <a:pt x="1673306" y="261743"/>
                  </a:lnTo>
                  <a:lnTo>
                    <a:pt x="1639443" y="232314"/>
                  </a:lnTo>
                  <a:lnTo>
                    <a:pt x="1603811" y="204346"/>
                  </a:lnTo>
                  <a:lnTo>
                    <a:pt x="1566485" y="177899"/>
                  </a:lnTo>
                  <a:lnTo>
                    <a:pt x="1527537" y="153033"/>
                  </a:lnTo>
                  <a:lnTo>
                    <a:pt x="1487042" y="129810"/>
                  </a:lnTo>
                  <a:lnTo>
                    <a:pt x="1445071" y="108288"/>
                  </a:lnTo>
                  <a:lnTo>
                    <a:pt x="1401700" y="88529"/>
                  </a:lnTo>
                  <a:lnTo>
                    <a:pt x="1356999" y="70594"/>
                  </a:lnTo>
                  <a:lnTo>
                    <a:pt x="1311044" y="54542"/>
                  </a:lnTo>
                  <a:lnTo>
                    <a:pt x="1263908" y="40434"/>
                  </a:lnTo>
                  <a:lnTo>
                    <a:pt x="1215662" y="28331"/>
                  </a:lnTo>
                  <a:lnTo>
                    <a:pt x="1166382" y="18293"/>
                  </a:lnTo>
                  <a:lnTo>
                    <a:pt x="1116140" y="10380"/>
                  </a:lnTo>
                  <a:lnTo>
                    <a:pt x="1065008" y="4653"/>
                  </a:lnTo>
                  <a:lnTo>
                    <a:pt x="1013062" y="1173"/>
                  </a:lnTo>
                  <a:lnTo>
                    <a:pt x="960374" y="0"/>
                  </a:lnTo>
                  <a:close/>
                </a:path>
              </a:pathLst>
            </a:custGeom>
            <a:ln w="76200">
              <a:solidFill>
                <a:srgbClr val="519D39"/>
              </a:solidFill>
            </a:ln>
          </p:spPr>
          <p:txBody>
            <a:bodyPr wrap="square" lIns="0" tIns="0" rIns="0" bIns="0" rtlCol="0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endParaRPr>
            </a:p>
          </p:txBody>
        </p:sp>
        <p:sp>
          <p:nvSpPr>
            <p:cNvPr id="18" name="object 18"/>
            <p:cNvSpPr/>
            <p:nvPr/>
          </p:nvSpPr>
          <p:spPr>
            <a:xfrm>
              <a:off x="11941050" y="3414088"/>
              <a:ext cx="2530475" cy="3688079"/>
            </a:xfrm>
            <a:custGeom>
              <a:avLst/>
              <a:gdLst/>
              <a:ahLst/>
              <a:cxnLst/>
              <a:rect l="l" t="t" r="r" b="b"/>
              <a:pathLst>
                <a:path w="2530475" h="3688079">
                  <a:moveTo>
                    <a:pt x="2379675" y="0"/>
                  </a:moveTo>
                  <a:lnTo>
                    <a:pt x="150592" y="0"/>
                  </a:lnTo>
                  <a:lnTo>
                    <a:pt x="102994" y="7672"/>
                  </a:lnTo>
                  <a:lnTo>
                    <a:pt x="61655" y="29037"/>
                  </a:lnTo>
                  <a:lnTo>
                    <a:pt x="29056" y="61614"/>
                  </a:lnTo>
                  <a:lnTo>
                    <a:pt x="7677" y="102923"/>
                  </a:lnTo>
                  <a:lnTo>
                    <a:pt x="0" y="150484"/>
                  </a:lnTo>
                  <a:lnTo>
                    <a:pt x="1" y="3200900"/>
                  </a:lnTo>
                  <a:lnTo>
                    <a:pt x="7678" y="3248465"/>
                  </a:lnTo>
                  <a:lnTo>
                    <a:pt x="29057" y="3289774"/>
                  </a:lnTo>
                  <a:lnTo>
                    <a:pt x="61656" y="3322350"/>
                  </a:lnTo>
                  <a:lnTo>
                    <a:pt x="102995" y="3343713"/>
                  </a:lnTo>
                  <a:lnTo>
                    <a:pt x="150594" y="3351385"/>
                  </a:lnTo>
                  <a:lnTo>
                    <a:pt x="959465" y="3351385"/>
                  </a:lnTo>
                  <a:lnTo>
                    <a:pt x="998752" y="3356594"/>
                  </a:lnTo>
                  <a:lnTo>
                    <a:pt x="1034753" y="3371547"/>
                  </a:lnTo>
                  <a:lnTo>
                    <a:pt x="1065718" y="3395229"/>
                  </a:lnTo>
                  <a:lnTo>
                    <a:pt x="1089899" y="3426627"/>
                  </a:lnTo>
                  <a:lnTo>
                    <a:pt x="1232213" y="3672903"/>
                  </a:lnTo>
                  <a:lnTo>
                    <a:pt x="1237567" y="3678250"/>
                  </a:lnTo>
                  <a:lnTo>
                    <a:pt x="1250452" y="3685684"/>
                  </a:lnTo>
                  <a:lnTo>
                    <a:pt x="1257730" y="3687641"/>
                  </a:lnTo>
                  <a:lnTo>
                    <a:pt x="1272623" y="3687641"/>
                  </a:lnTo>
                  <a:lnTo>
                    <a:pt x="1279902" y="3685684"/>
                  </a:lnTo>
                  <a:lnTo>
                    <a:pt x="1292786" y="3678250"/>
                  </a:lnTo>
                  <a:lnTo>
                    <a:pt x="1298141" y="3672903"/>
                  </a:lnTo>
                  <a:lnTo>
                    <a:pt x="1440454" y="3426619"/>
                  </a:lnTo>
                  <a:lnTo>
                    <a:pt x="1464586" y="3395220"/>
                  </a:lnTo>
                  <a:lnTo>
                    <a:pt x="1495527" y="3371538"/>
                  </a:lnTo>
                  <a:lnTo>
                    <a:pt x="1531518" y="3356586"/>
                  </a:lnTo>
                  <a:lnTo>
                    <a:pt x="1570804" y="3351377"/>
                  </a:lnTo>
                  <a:lnTo>
                    <a:pt x="2379676" y="3351377"/>
                  </a:lnTo>
                  <a:lnTo>
                    <a:pt x="2427272" y="3343706"/>
                  </a:lnTo>
                  <a:lnTo>
                    <a:pt x="2468612" y="3322344"/>
                  </a:lnTo>
                  <a:lnTo>
                    <a:pt x="2501213" y="3289770"/>
                  </a:lnTo>
                  <a:lnTo>
                    <a:pt x="2522594" y="3248460"/>
                  </a:lnTo>
                  <a:lnTo>
                    <a:pt x="2530272" y="3200892"/>
                  </a:lnTo>
                  <a:lnTo>
                    <a:pt x="2530271" y="150484"/>
                  </a:lnTo>
                  <a:lnTo>
                    <a:pt x="2522593" y="102923"/>
                  </a:lnTo>
                  <a:lnTo>
                    <a:pt x="2501212" y="61614"/>
                  </a:lnTo>
                  <a:lnTo>
                    <a:pt x="2468611" y="29037"/>
                  </a:lnTo>
                  <a:lnTo>
                    <a:pt x="2427271" y="7673"/>
                  </a:lnTo>
                  <a:lnTo>
                    <a:pt x="2379675" y="0"/>
                  </a:lnTo>
                  <a:close/>
                </a:path>
              </a:pathLst>
            </a:custGeom>
            <a:solidFill>
              <a:srgbClr val="77BE5F"/>
            </a:solidFill>
          </p:spPr>
          <p:txBody>
            <a:bodyPr wrap="square" lIns="0" tIns="0" rIns="0" bIns="0" rtlCol="0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endParaRPr>
            </a:p>
          </p:txBody>
        </p:sp>
        <p:sp>
          <p:nvSpPr>
            <p:cNvPr id="19" name="object 19"/>
            <p:cNvSpPr/>
            <p:nvPr/>
          </p:nvSpPr>
          <p:spPr>
            <a:xfrm>
              <a:off x="12346558" y="7172070"/>
              <a:ext cx="1940560" cy="1652905"/>
            </a:xfrm>
            <a:custGeom>
              <a:avLst/>
              <a:gdLst/>
              <a:ahLst/>
              <a:cxnLst/>
              <a:rect l="l" t="t" r="r" b="b"/>
              <a:pathLst>
                <a:path w="1940559" h="1652904">
                  <a:moveTo>
                    <a:pt x="970279" y="0"/>
                  </a:moveTo>
                  <a:lnTo>
                    <a:pt x="918754" y="1145"/>
                  </a:lnTo>
                  <a:lnTo>
                    <a:pt x="867929" y="4543"/>
                  </a:lnTo>
                  <a:lnTo>
                    <a:pt x="817870" y="10137"/>
                  </a:lnTo>
                  <a:lnTo>
                    <a:pt x="768646" y="17869"/>
                  </a:lnTo>
                  <a:lnTo>
                    <a:pt x="720322" y="27682"/>
                  </a:lnTo>
                  <a:lnTo>
                    <a:pt x="672967" y="39520"/>
                  </a:lnTo>
                  <a:lnTo>
                    <a:pt x="626647" y="53326"/>
                  </a:lnTo>
                  <a:lnTo>
                    <a:pt x="581430" y="69041"/>
                  </a:lnTo>
                  <a:lnTo>
                    <a:pt x="537382" y="86609"/>
                  </a:lnTo>
                  <a:lnTo>
                    <a:pt x="494570" y="105974"/>
                  </a:lnTo>
                  <a:lnTo>
                    <a:pt x="453063" y="127077"/>
                  </a:lnTo>
                  <a:lnTo>
                    <a:pt x="412926" y="149862"/>
                  </a:lnTo>
                  <a:lnTo>
                    <a:pt x="374227" y="174272"/>
                  </a:lnTo>
                  <a:lnTo>
                    <a:pt x="337032" y="200249"/>
                  </a:lnTo>
                  <a:lnTo>
                    <a:pt x="301410" y="227737"/>
                  </a:lnTo>
                  <a:lnTo>
                    <a:pt x="267427" y="256679"/>
                  </a:lnTo>
                  <a:lnTo>
                    <a:pt x="235150" y="287016"/>
                  </a:lnTo>
                  <a:lnTo>
                    <a:pt x="204647" y="318693"/>
                  </a:lnTo>
                  <a:lnTo>
                    <a:pt x="175984" y="351652"/>
                  </a:lnTo>
                  <a:lnTo>
                    <a:pt x="149228" y="385836"/>
                  </a:lnTo>
                  <a:lnTo>
                    <a:pt x="124447" y="421188"/>
                  </a:lnTo>
                  <a:lnTo>
                    <a:pt x="101708" y="457651"/>
                  </a:lnTo>
                  <a:lnTo>
                    <a:pt x="81077" y="495168"/>
                  </a:lnTo>
                  <a:lnTo>
                    <a:pt x="62623" y="533682"/>
                  </a:lnTo>
                  <a:lnTo>
                    <a:pt x="46411" y="573135"/>
                  </a:lnTo>
                  <a:lnTo>
                    <a:pt x="32509" y="613471"/>
                  </a:lnTo>
                  <a:lnTo>
                    <a:pt x="20985" y="654632"/>
                  </a:lnTo>
                  <a:lnTo>
                    <a:pt x="11904" y="696561"/>
                  </a:lnTo>
                  <a:lnTo>
                    <a:pt x="5335" y="739202"/>
                  </a:lnTo>
                  <a:lnTo>
                    <a:pt x="1345" y="782497"/>
                  </a:lnTo>
                  <a:lnTo>
                    <a:pt x="0" y="826388"/>
                  </a:lnTo>
                  <a:lnTo>
                    <a:pt x="1345" y="870269"/>
                  </a:lnTo>
                  <a:lnTo>
                    <a:pt x="5335" y="913554"/>
                  </a:lnTo>
                  <a:lnTo>
                    <a:pt x="11904" y="956186"/>
                  </a:lnTo>
                  <a:lnTo>
                    <a:pt x="20985" y="998108"/>
                  </a:lnTo>
                  <a:lnTo>
                    <a:pt x="32509" y="1039263"/>
                  </a:lnTo>
                  <a:lnTo>
                    <a:pt x="46411" y="1079594"/>
                  </a:lnTo>
                  <a:lnTo>
                    <a:pt x="62623" y="1119044"/>
                  </a:lnTo>
                  <a:lnTo>
                    <a:pt x="81077" y="1157555"/>
                  </a:lnTo>
                  <a:lnTo>
                    <a:pt x="101708" y="1195070"/>
                  </a:lnTo>
                  <a:lnTo>
                    <a:pt x="124447" y="1231532"/>
                  </a:lnTo>
                  <a:lnTo>
                    <a:pt x="149228" y="1266884"/>
                  </a:lnTo>
                  <a:lnTo>
                    <a:pt x="175984" y="1301069"/>
                  </a:lnTo>
                  <a:lnTo>
                    <a:pt x="204647" y="1334030"/>
                  </a:lnTo>
                  <a:lnTo>
                    <a:pt x="235150" y="1365709"/>
                  </a:lnTo>
                  <a:lnTo>
                    <a:pt x="267427" y="1396049"/>
                  </a:lnTo>
                  <a:lnTo>
                    <a:pt x="301410" y="1424994"/>
                  </a:lnTo>
                  <a:lnTo>
                    <a:pt x="337032" y="1452485"/>
                  </a:lnTo>
                  <a:lnTo>
                    <a:pt x="374227" y="1478466"/>
                  </a:lnTo>
                  <a:lnTo>
                    <a:pt x="412926" y="1502880"/>
                  </a:lnTo>
                  <a:lnTo>
                    <a:pt x="453063" y="1525669"/>
                  </a:lnTo>
                  <a:lnTo>
                    <a:pt x="494570" y="1546776"/>
                  </a:lnTo>
                  <a:lnTo>
                    <a:pt x="537382" y="1566145"/>
                  </a:lnTo>
                  <a:lnTo>
                    <a:pt x="581430" y="1583717"/>
                  </a:lnTo>
                  <a:lnTo>
                    <a:pt x="626647" y="1599436"/>
                  </a:lnTo>
                  <a:lnTo>
                    <a:pt x="672967" y="1613245"/>
                  </a:lnTo>
                  <a:lnTo>
                    <a:pt x="720322" y="1625086"/>
                  </a:lnTo>
                  <a:lnTo>
                    <a:pt x="768646" y="1634903"/>
                  </a:lnTo>
                  <a:lnTo>
                    <a:pt x="817870" y="1642637"/>
                  </a:lnTo>
                  <a:lnTo>
                    <a:pt x="867929" y="1648233"/>
                  </a:lnTo>
                  <a:lnTo>
                    <a:pt x="918754" y="1651632"/>
                  </a:lnTo>
                  <a:lnTo>
                    <a:pt x="970279" y="1652777"/>
                  </a:lnTo>
                  <a:lnTo>
                    <a:pt x="1021804" y="1651632"/>
                  </a:lnTo>
                  <a:lnTo>
                    <a:pt x="1072629" y="1648233"/>
                  </a:lnTo>
                  <a:lnTo>
                    <a:pt x="1122685" y="1642637"/>
                  </a:lnTo>
                  <a:lnTo>
                    <a:pt x="1171908" y="1634903"/>
                  </a:lnTo>
                  <a:lnTo>
                    <a:pt x="1220228" y="1625086"/>
                  </a:lnTo>
                  <a:lnTo>
                    <a:pt x="1267579" y="1613245"/>
                  </a:lnTo>
                  <a:lnTo>
                    <a:pt x="1313895" y="1599436"/>
                  </a:lnTo>
                  <a:lnTo>
                    <a:pt x="1359108" y="1583717"/>
                  </a:lnTo>
                  <a:lnTo>
                    <a:pt x="1403151" y="1566145"/>
                  </a:lnTo>
                  <a:lnTo>
                    <a:pt x="1445957" y="1546776"/>
                  </a:lnTo>
                  <a:lnTo>
                    <a:pt x="1487460" y="1525669"/>
                  </a:lnTo>
                  <a:lnTo>
                    <a:pt x="1527591" y="1502880"/>
                  </a:lnTo>
                  <a:lnTo>
                    <a:pt x="1566284" y="1478466"/>
                  </a:lnTo>
                  <a:lnTo>
                    <a:pt x="1603472" y="1452485"/>
                  </a:lnTo>
                  <a:lnTo>
                    <a:pt x="1639088" y="1424994"/>
                  </a:lnTo>
                  <a:lnTo>
                    <a:pt x="1673065" y="1396049"/>
                  </a:lnTo>
                  <a:lnTo>
                    <a:pt x="1705336" y="1365709"/>
                  </a:lnTo>
                  <a:lnTo>
                    <a:pt x="1735833" y="1334030"/>
                  </a:lnTo>
                  <a:lnTo>
                    <a:pt x="1764491" y="1301069"/>
                  </a:lnTo>
                  <a:lnTo>
                    <a:pt x="1791240" y="1266884"/>
                  </a:lnTo>
                  <a:lnTo>
                    <a:pt x="1816016" y="1231532"/>
                  </a:lnTo>
                  <a:lnTo>
                    <a:pt x="1838750" y="1195070"/>
                  </a:lnTo>
                  <a:lnTo>
                    <a:pt x="1859376" y="1157555"/>
                  </a:lnTo>
                  <a:lnTo>
                    <a:pt x="1877826" y="1119044"/>
                  </a:lnTo>
                  <a:lnTo>
                    <a:pt x="1894034" y="1079594"/>
                  </a:lnTo>
                  <a:lnTo>
                    <a:pt x="1907932" y="1039263"/>
                  </a:lnTo>
                  <a:lnTo>
                    <a:pt x="1919453" y="998108"/>
                  </a:lnTo>
                  <a:lnTo>
                    <a:pt x="1928531" y="956186"/>
                  </a:lnTo>
                  <a:lnTo>
                    <a:pt x="1935098" y="913554"/>
                  </a:lnTo>
                  <a:lnTo>
                    <a:pt x="1939088" y="870269"/>
                  </a:lnTo>
                  <a:lnTo>
                    <a:pt x="1940433" y="826388"/>
                  </a:lnTo>
                  <a:lnTo>
                    <a:pt x="1939088" y="782497"/>
                  </a:lnTo>
                  <a:lnTo>
                    <a:pt x="1935098" y="739202"/>
                  </a:lnTo>
                  <a:lnTo>
                    <a:pt x="1928531" y="696561"/>
                  </a:lnTo>
                  <a:lnTo>
                    <a:pt x="1919453" y="654632"/>
                  </a:lnTo>
                  <a:lnTo>
                    <a:pt x="1907932" y="613471"/>
                  </a:lnTo>
                  <a:lnTo>
                    <a:pt x="1894034" y="573135"/>
                  </a:lnTo>
                  <a:lnTo>
                    <a:pt x="1877826" y="533682"/>
                  </a:lnTo>
                  <a:lnTo>
                    <a:pt x="1859376" y="495168"/>
                  </a:lnTo>
                  <a:lnTo>
                    <a:pt x="1838750" y="457651"/>
                  </a:lnTo>
                  <a:lnTo>
                    <a:pt x="1816016" y="421188"/>
                  </a:lnTo>
                  <a:lnTo>
                    <a:pt x="1791240" y="385836"/>
                  </a:lnTo>
                  <a:lnTo>
                    <a:pt x="1764491" y="351652"/>
                  </a:lnTo>
                  <a:lnTo>
                    <a:pt x="1735833" y="318693"/>
                  </a:lnTo>
                  <a:lnTo>
                    <a:pt x="1705336" y="287016"/>
                  </a:lnTo>
                  <a:lnTo>
                    <a:pt x="1673065" y="256679"/>
                  </a:lnTo>
                  <a:lnTo>
                    <a:pt x="1639088" y="227737"/>
                  </a:lnTo>
                  <a:lnTo>
                    <a:pt x="1603472" y="200249"/>
                  </a:lnTo>
                  <a:lnTo>
                    <a:pt x="1566284" y="174272"/>
                  </a:lnTo>
                  <a:lnTo>
                    <a:pt x="1527591" y="149862"/>
                  </a:lnTo>
                  <a:lnTo>
                    <a:pt x="1487460" y="127077"/>
                  </a:lnTo>
                  <a:lnTo>
                    <a:pt x="1445957" y="105974"/>
                  </a:lnTo>
                  <a:lnTo>
                    <a:pt x="1403151" y="86609"/>
                  </a:lnTo>
                  <a:lnTo>
                    <a:pt x="1359108" y="69041"/>
                  </a:lnTo>
                  <a:lnTo>
                    <a:pt x="1313895" y="53326"/>
                  </a:lnTo>
                  <a:lnTo>
                    <a:pt x="1267579" y="39520"/>
                  </a:lnTo>
                  <a:lnTo>
                    <a:pt x="1220228" y="27682"/>
                  </a:lnTo>
                  <a:lnTo>
                    <a:pt x="1171908" y="17869"/>
                  </a:lnTo>
                  <a:lnTo>
                    <a:pt x="1122685" y="10137"/>
                  </a:lnTo>
                  <a:lnTo>
                    <a:pt x="1072629" y="4543"/>
                  </a:lnTo>
                  <a:lnTo>
                    <a:pt x="1021804" y="1145"/>
                  </a:lnTo>
                  <a:lnTo>
                    <a:pt x="970279" y="0"/>
                  </a:lnTo>
                  <a:close/>
                </a:path>
              </a:pathLst>
            </a:custGeom>
            <a:ln w="76200">
              <a:solidFill>
                <a:srgbClr val="77BE5F"/>
              </a:solidFill>
            </a:ln>
          </p:spPr>
          <p:txBody>
            <a:bodyPr wrap="square" lIns="0" tIns="0" rIns="0" bIns="0" rtlCol="0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endParaRPr>
            </a:p>
          </p:txBody>
        </p:sp>
        <p:sp>
          <p:nvSpPr>
            <p:cNvPr id="20" name="object 20"/>
            <p:cNvSpPr/>
            <p:nvPr/>
          </p:nvSpPr>
          <p:spPr>
            <a:xfrm>
              <a:off x="14673327" y="3414088"/>
              <a:ext cx="2530475" cy="3688079"/>
            </a:xfrm>
            <a:custGeom>
              <a:avLst/>
              <a:gdLst/>
              <a:ahLst/>
              <a:cxnLst/>
              <a:rect l="l" t="t" r="r" b="b"/>
              <a:pathLst>
                <a:path w="2530475" h="3688079">
                  <a:moveTo>
                    <a:pt x="2379675" y="0"/>
                  </a:moveTo>
                  <a:lnTo>
                    <a:pt x="150592" y="0"/>
                  </a:lnTo>
                  <a:lnTo>
                    <a:pt x="102994" y="7672"/>
                  </a:lnTo>
                  <a:lnTo>
                    <a:pt x="61655" y="29037"/>
                  </a:lnTo>
                  <a:lnTo>
                    <a:pt x="29056" y="61614"/>
                  </a:lnTo>
                  <a:lnTo>
                    <a:pt x="7677" y="102923"/>
                  </a:lnTo>
                  <a:lnTo>
                    <a:pt x="0" y="150484"/>
                  </a:lnTo>
                  <a:lnTo>
                    <a:pt x="1" y="3200900"/>
                  </a:lnTo>
                  <a:lnTo>
                    <a:pt x="7678" y="3248465"/>
                  </a:lnTo>
                  <a:lnTo>
                    <a:pt x="29057" y="3289774"/>
                  </a:lnTo>
                  <a:lnTo>
                    <a:pt x="61656" y="3322350"/>
                  </a:lnTo>
                  <a:lnTo>
                    <a:pt x="102995" y="3343713"/>
                  </a:lnTo>
                  <a:lnTo>
                    <a:pt x="150594" y="3351385"/>
                  </a:lnTo>
                  <a:lnTo>
                    <a:pt x="959465" y="3351385"/>
                  </a:lnTo>
                  <a:lnTo>
                    <a:pt x="998752" y="3356594"/>
                  </a:lnTo>
                  <a:lnTo>
                    <a:pt x="1034753" y="3371547"/>
                  </a:lnTo>
                  <a:lnTo>
                    <a:pt x="1065718" y="3395229"/>
                  </a:lnTo>
                  <a:lnTo>
                    <a:pt x="1089899" y="3426627"/>
                  </a:lnTo>
                  <a:lnTo>
                    <a:pt x="1232213" y="3672903"/>
                  </a:lnTo>
                  <a:lnTo>
                    <a:pt x="1237567" y="3678250"/>
                  </a:lnTo>
                  <a:lnTo>
                    <a:pt x="1250452" y="3685684"/>
                  </a:lnTo>
                  <a:lnTo>
                    <a:pt x="1257730" y="3687641"/>
                  </a:lnTo>
                  <a:lnTo>
                    <a:pt x="1272623" y="3687641"/>
                  </a:lnTo>
                  <a:lnTo>
                    <a:pt x="1279902" y="3685684"/>
                  </a:lnTo>
                  <a:lnTo>
                    <a:pt x="1292786" y="3678250"/>
                  </a:lnTo>
                  <a:lnTo>
                    <a:pt x="1298141" y="3672903"/>
                  </a:lnTo>
                  <a:lnTo>
                    <a:pt x="1440454" y="3426619"/>
                  </a:lnTo>
                  <a:lnTo>
                    <a:pt x="1464586" y="3395220"/>
                  </a:lnTo>
                  <a:lnTo>
                    <a:pt x="1495527" y="3371538"/>
                  </a:lnTo>
                  <a:lnTo>
                    <a:pt x="1531518" y="3356586"/>
                  </a:lnTo>
                  <a:lnTo>
                    <a:pt x="1570804" y="3351377"/>
                  </a:lnTo>
                  <a:lnTo>
                    <a:pt x="2379676" y="3351377"/>
                  </a:lnTo>
                  <a:lnTo>
                    <a:pt x="2427272" y="3343706"/>
                  </a:lnTo>
                  <a:lnTo>
                    <a:pt x="2468612" y="3322344"/>
                  </a:lnTo>
                  <a:lnTo>
                    <a:pt x="2501213" y="3289770"/>
                  </a:lnTo>
                  <a:lnTo>
                    <a:pt x="2522594" y="3248460"/>
                  </a:lnTo>
                  <a:lnTo>
                    <a:pt x="2530272" y="3200892"/>
                  </a:lnTo>
                  <a:lnTo>
                    <a:pt x="2530271" y="150484"/>
                  </a:lnTo>
                  <a:lnTo>
                    <a:pt x="2522593" y="102923"/>
                  </a:lnTo>
                  <a:lnTo>
                    <a:pt x="2501212" y="61614"/>
                  </a:lnTo>
                  <a:lnTo>
                    <a:pt x="2468611" y="29037"/>
                  </a:lnTo>
                  <a:lnTo>
                    <a:pt x="2427271" y="7673"/>
                  </a:lnTo>
                  <a:lnTo>
                    <a:pt x="2379675" y="0"/>
                  </a:lnTo>
                  <a:close/>
                </a:path>
              </a:pathLst>
            </a:custGeom>
            <a:solidFill>
              <a:srgbClr val="519D39"/>
            </a:solidFill>
          </p:spPr>
          <p:txBody>
            <a:bodyPr wrap="square" lIns="0" tIns="0" rIns="0" bIns="0" rtlCol="0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endParaRPr>
            </a:p>
          </p:txBody>
        </p:sp>
        <p:sp>
          <p:nvSpPr>
            <p:cNvPr id="21" name="object 21"/>
            <p:cNvSpPr/>
            <p:nvPr/>
          </p:nvSpPr>
          <p:spPr>
            <a:xfrm>
              <a:off x="15064105" y="7179691"/>
              <a:ext cx="1962150" cy="1645285"/>
            </a:xfrm>
            <a:custGeom>
              <a:avLst/>
              <a:gdLst/>
              <a:ahLst/>
              <a:cxnLst/>
              <a:rect l="l" t="t" r="r" b="b"/>
              <a:pathLst>
                <a:path w="1962150" h="1645284">
                  <a:moveTo>
                    <a:pt x="981075" y="0"/>
                  </a:moveTo>
                  <a:lnTo>
                    <a:pt x="928964" y="1140"/>
                  </a:lnTo>
                  <a:lnTo>
                    <a:pt x="877562" y="4523"/>
                  </a:lnTo>
                  <a:lnTo>
                    <a:pt x="826938" y="10091"/>
                  </a:lnTo>
                  <a:lnTo>
                    <a:pt x="777158" y="17789"/>
                  </a:lnTo>
                  <a:lnTo>
                    <a:pt x="728291" y="27558"/>
                  </a:lnTo>
                  <a:lnTo>
                    <a:pt x="680403" y="39343"/>
                  </a:lnTo>
                  <a:lnTo>
                    <a:pt x="633564" y="53086"/>
                  </a:lnTo>
                  <a:lnTo>
                    <a:pt x="587841" y="68731"/>
                  </a:lnTo>
                  <a:lnTo>
                    <a:pt x="543301" y="86220"/>
                  </a:lnTo>
                  <a:lnTo>
                    <a:pt x="500013" y="105497"/>
                  </a:lnTo>
                  <a:lnTo>
                    <a:pt x="458044" y="126505"/>
                  </a:lnTo>
                  <a:lnTo>
                    <a:pt x="417461" y="149186"/>
                  </a:lnTo>
                  <a:lnTo>
                    <a:pt x="378333" y="173485"/>
                  </a:lnTo>
                  <a:lnTo>
                    <a:pt x="340727" y="199344"/>
                  </a:lnTo>
                  <a:lnTo>
                    <a:pt x="304712" y="226707"/>
                  </a:lnTo>
                  <a:lnTo>
                    <a:pt x="270354" y="255516"/>
                  </a:lnTo>
                  <a:lnTo>
                    <a:pt x="237721" y="285715"/>
                  </a:lnTo>
                  <a:lnTo>
                    <a:pt x="206882" y="317247"/>
                  </a:lnTo>
                  <a:lnTo>
                    <a:pt x="177905" y="350055"/>
                  </a:lnTo>
                  <a:lnTo>
                    <a:pt x="150856" y="384082"/>
                  </a:lnTo>
                  <a:lnTo>
                    <a:pt x="125803" y="419271"/>
                  </a:lnTo>
                  <a:lnTo>
                    <a:pt x="102815" y="455565"/>
                  </a:lnTo>
                  <a:lnTo>
                    <a:pt x="81959" y="492909"/>
                  </a:lnTo>
                  <a:lnTo>
                    <a:pt x="63303" y="531243"/>
                  </a:lnTo>
                  <a:lnTo>
                    <a:pt x="46915" y="570513"/>
                  </a:lnTo>
                  <a:lnTo>
                    <a:pt x="32862" y="610661"/>
                  </a:lnTo>
                  <a:lnTo>
                    <a:pt x="21212" y="651630"/>
                  </a:lnTo>
                  <a:lnTo>
                    <a:pt x="12033" y="693363"/>
                  </a:lnTo>
                  <a:lnTo>
                    <a:pt x="5393" y="735803"/>
                  </a:lnTo>
                  <a:lnTo>
                    <a:pt x="1359" y="778894"/>
                  </a:lnTo>
                  <a:lnTo>
                    <a:pt x="0" y="822578"/>
                  </a:lnTo>
                  <a:lnTo>
                    <a:pt x="1359" y="866263"/>
                  </a:lnTo>
                  <a:lnTo>
                    <a:pt x="5393" y="909354"/>
                  </a:lnTo>
                  <a:lnTo>
                    <a:pt x="12033" y="951794"/>
                  </a:lnTo>
                  <a:lnTo>
                    <a:pt x="21212" y="993527"/>
                  </a:lnTo>
                  <a:lnTo>
                    <a:pt x="32862" y="1034496"/>
                  </a:lnTo>
                  <a:lnTo>
                    <a:pt x="46915" y="1074644"/>
                  </a:lnTo>
                  <a:lnTo>
                    <a:pt x="63303" y="1113914"/>
                  </a:lnTo>
                  <a:lnTo>
                    <a:pt x="81959" y="1152248"/>
                  </a:lnTo>
                  <a:lnTo>
                    <a:pt x="102815" y="1189592"/>
                  </a:lnTo>
                  <a:lnTo>
                    <a:pt x="125803" y="1225886"/>
                  </a:lnTo>
                  <a:lnTo>
                    <a:pt x="150856" y="1261075"/>
                  </a:lnTo>
                  <a:lnTo>
                    <a:pt x="177905" y="1295102"/>
                  </a:lnTo>
                  <a:lnTo>
                    <a:pt x="206882" y="1327910"/>
                  </a:lnTo>
                  <a:lnTo>
                    <a:pt x="237721" y="1359442"/>
                  </a:lnTo>
                  <a:lnTo>
                    <a:pt x="270354" y="1389641"/>
                  </a:lnTo>
                  <a:lnTo>
                    <a:pt x="304712" y="1418450"/>
                  </a:lnTo>
                  <a:lnTo>
                    <a:pt x="340727" y="1445813"/>
                  </a:lnTo>
                  <a:lnTo>
                    <a:pt x="378333" y="1471672"/>
                  </a:lnTo>
                  <a:lnTo>
                    <a:pt x="417461" y="1495971"/>
                  </a:lnTo>
                  <a:lnTo>
                    <a:pt x="458044" y="1518652"/>
                  </a:lnTo>
                  <a:lnTo>
                    <a:pt x="500013" y="1539660"/>
                  </a:lnTo>
                  <a:lnTo>
                    <a:pt x="543301" y="1558937"/>
                  </a:lnTo>
                  <a:lnTo>
                    <a:pt x="587841" y="1576426"/>
                  </a:lnTo>
                  <a:lnTo>
                    <a:pt x="633564" y="1592071"/>
                  </a:lnTo>
                  <a:lnTo>
                    <a:pt x="680403" y="1605814"/>
                  </a:lnTo>
                  <a:lnTo>
                    <a:pt x="728291" y="1617599"/>
                  </a:lnTo>
                  <a:lnTo>
                    <a:pt x="777158" y="1627368"/>
                  </a:lnTo>
                  <a:lnTo>
                    <a:pt x="826938" y="1635066"/>
                  </a:lnTo>
                  <a:lnTo>
                    <a:pt x="877562" y="1640634"/>
                  </a:lnTo>
                  <a:lnTo>
                    <a:pt x="928964" y="1644017"/>
                  </a:lnTo>
                  <a:lnTo>
                    <a:pt x="981075" y="1645157"/>
                  </a:lnTo>
                  <a:lnTo>
                    <a:pt x="1033174" y="1644017"/>
                  </a:lnTo>
                  <a:lnTo>
                    <a:pt x="1084565" y="1640634"/>
                  </a:lnTo>
                  <a:lnTo>
                    <a:pt x="1135181" y="1635066"/>
                  </a:lnTo>
                  <a:lnTo>
                    <a:pt x="1184954" y="1627368"/>
                  </a:lnTo>
                  <a:lnTo>
                    <a:pt x="1233815" y="1617599"/>
                  </a:lnTo>
                  <a:lnTo>
                    <a:pt x="1281698" y="1605814"/>
                  </a:lnTo>
                  <a:lnTo>
                    <a:pt x="1328533" y="1592071"/>
                  </a:lnTo>
                  <a:lnTo>
                    <a:pt x="1374254" y="1576426"/>
                  </a:lnTo>
                  <a:lnTo>
                    <a:pt x="1418792" y="1558937"/>
                  </a:lnTo>
                  <a:lnTo>
                    <a:pt x="1462080" y="1539660"/>
                  </a:lnTo>
                  <a:lnTo>
                    <a:pt x="1504049" y="1518652"/>
                  </a:lnTo>
                  <a:lnTo>
                    <a:pt x="1544633" y="1495971"/>
                  </a:lnTo>
                  <a:lnTo>
                    <a:pt x="1583762" y="1471672"/>
                  </a:lnTo>
                  <a:lnTo>
                    <a:pt x="1621370" y="1445813"/>
                  </a:lnTo>
                  <a:lnTo>
                    <a:pt x="1657388" y="1418450"/>
                  </a:lnTo>
                  <a:lnTo>
                    <a:pt x="1691749" y="1389641"/>
                  </a:lnTo>
                  <a:lnTo>
                    <a:pt x="1724385" y="1359442"/>
                  </a:lnTo>
                  <a:lnTo>
                    <a:pt x="1755228" y="1327910"/>
                  </a:lnTo>
                  <a:lnTo>
                    <a:pt x="1784209" y="1295102"/>
                  </a:lnTo>
                  <a:lnTo>
                    <a:pt x="1811262" y="1261075"/>
                  </a:lnTo>
                  <a:lnTo>
                    <a:pt x="1836319" y="1225886"/>
                  </a:lnTo>
                  <a:lnTo>
                    <a:pt x="1859311" y="1189592"/>
                  </a:lnTo>
                  <a:lnTo>
                    <a:pt x="1880171" y="1152248"/>
                  </a:lnTo>
                  <a:lnTo>
                    <a:pt x="1898831" y="1113914"/>
                  </a:lnTo>
                  <a:lnTo>
                    <a:pt x="1915222" y="1074644"/>
                  </a:lnTo>
                  <a:lnTo>
                    <a:pt x="1929279" y="1034496"/>
                  </a:lnTo>
                  <a:lnTo>
                    <a:pt x="1940931" y="993527"/>
                  </a:lnTo>
                  <a:lnTo>
                    <a:pt x="1950112" y="951794"/>
                  </a:lnTo>
                  <a:lnTo>
                    <a:pt x="1956754" y="909354"/>
                  </a:lnTo>
                  <a:lnTo>
                    <a:pt x="1960789" y="866263"/>
                  </a:lnTo>
                  <a:lnTo>
                    <a:pt x="1962150" y="822578"/>
                  </a:lnTo>
                  <a:lnTo>
                    <a:pt x="1960789" y="778894"/>
                  </a:lnTo>
                  <a:lnTo>
                    <a:pt x="1956754" y="735803"/>
                  </a:lnTo>
                  <a:lnTo>
                    <a:pt x="1950112" y="693363"/>
                  </a:lnTo>
                  <a:lnTo>
                    <a:pt x="1940931" y="651630"/>
                  </a:lnTo>
                  <a:lnTo>
                    <a:pt x="1929279" y="610661"/>
                  </a:lnTo>
                  <a:lnTo>
                    <a:pt x="1915222" y="570513"/>
                  </a:lnTo>
                  <a:lnTo>
                    <a:pt x="1898831" y="531243"/>
                  </a:lnTo>
                  <a:lnTo>
                    <a:pt x="1880171" y="492909"/>
                  </a:lnTo>
                  <a:lnTo>
                    <a:pt x="1859311" y="455565"/>
                  </a:lnTo>
                  <a:lnTo>
                    <a:pt x="1836319" y="419271"/>
                  </a:lnTo>
                  <a:lnTo>
                    <a:pt x="1811262" y="384082"/>
                  </a:lnTo>
                  <a:lnTo>
                    <a:pt x="1784209" y="350055"/>
                  </a:lnTo>
                  <a:lnTo>
                    <a:pt x="1755228" y="317247"/>
                  </a:lnTo>
                  <a:lnTo>
                    <a:pt x="1724385" y="285715"/>
                  </a:lnTo>
                  <a:lnTo>
                    <a:pt x="1691749" y="255516"/>
                  </a:lnTo>
                  <a:lnTo>
                    <a:pt x="1657388" y="226707"/>
                  </a:lnTo>
                  <a:lnTo>
                    <a:pt x="1621370" y="199344"/>
                  </a:lnTo>
                  <a:lnTo>
                    <a:pt x="1583762" y="173485"/>
                  </a:lnTo>
                  <a:lnTo>
                    <a:pt x="1544633" y="149186"/>
                  </a:lnTo>
                  <a:lnTo>
                    <a:pt x="1504049" y="126505"/>
                  </a:lnTo>
                  <a:lnTo>
                    <a:pt x="1462080" y="105497"/>
                  </a:lnTo>
                  <a:lnTo>
                    <a:pt x="1418792" y="86220"/>
                  </a:lnTo>
                  <a:lnTo>
                    <a:pt x="1374254" y="68731"/>
                  </a:lnTo>
                  <a:lnTo>
                    <a:pt x="1328533" y="53086"/>
                  </a:lnTo>
                  <a:lnTo>
                    <a:pt x="1281698" y="39343"/>
                  </a:lnTo>
                  <a:lnTo>
                    <a:pt x="1233815" y="27558"/>
                  </a:lnTo>
                  <a:lnTo>
                    <a:pt x="1184954" y="17789"/>
                  </a:lnTo>
                  <a:lnTo>
                    <a:pt x="1135181" y="10091"/>
                  </a:lnTo>
                  <a:lnTo>
                    <a:pt x="1084565" y="4523"/>
                  </a:lnTo>
                  <a:lnTo>
                    <a:pt x="1033174" y="1140"/>
                  </a:lnTo>
                  <a:lnTo>
                    <a:pt x="981075" y="0"/>
                  </a:lnTo>
                  <a:close/>
                </a:path>
              </a:pathLst>
            </a:custGeom>
            <a:ln w="76200">
              <a:solidFill>
                <a:srgbClr val="519D39"/>
              </a:solidFill>
            </a:ln>
          </p:spPr>
          <p:txBody>
            <a:bodyPr wrap="square" lIns="0" tIns="0" rIns="0" bIns="0" rtlCol="0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endParaRPr>
            </a:p>
          </p:txBody>
        </p:sp>
      </p:grpSp>
      <p:sp>
        <p:nvSpPr>
          <p:cNvPr id="22" name="object 22"/>
          <p:cNvSpPr txBox="1"/>
          <p:nvPr/>
        </p:nvSpPr>
        <p:spPr>
          <a:xfrm>
            <a:off x="1258950" y="4898897"/>
            <a:ext cx="1915795" cy="3911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0" lvl="0" indent="0" defTabSz="914400" eaLnBrk="1" fontAlgn="auto" latinLnBrk="0" hangingPunct="1">
              <a:lnSpc>
                <a:spcPct val="100000"/>
              </a:lnSpc>
              <a:spcBef>
                <a:spcPts val="1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2400" b="0" i="0" u="none" strike="noStrike" kern="0" cap="none" spc="-2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 Black"/>
                <a:cs typeface="Arial Black"/>
              </a:rPr>
              <a:t>CIDADANIA</a:t>
            </a:r>
            <a:endParaRPr kumimoji="0" sz="24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Arial Black"/>
              <a:cs typeface="Arial Black"/>
            </a:endParaRPr>
          </a:p>
        </p:txBody>
      </p:sp>
      <p:grpSp>
        <p:nvGrpSpPr>
          <p:cNvPr id="23" name="object 23"/>
          <p:cNvGrpSpPr/>
          <p:nvPr/>
        </p:nvGrpSpPr>
        <p:grpSpPr>
          <a:xfrm>
            <a:off x="944880" y="5615940"/>
            <a:ext cx="2505075" cy="833119"/>
            <a:chOff x="944880" y="5615940"/>
            <a:chExt cx="2505075" cy="833119"/>
          </a:xfrm>
        </p:grpSpPr>
        <p:pic>
          <p:nvPicPr>
            <p:cNvPr id="24" name="object 24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944880" y="5615940"/>
              <a:ext cx="2504694" cy="564641"/>
            </a:xfrm>
            <a:prstGeom prst="rect">
              <a:avLst/>
            </a:prstGeom>
          </p:spPr>
        </p:pic>
        <p:pic>
          <p:nvPicPr>
            <p:cNvPr id="25" name="object 25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1022604" y="5884164"/>
              <a:ext cx="2347722" cy="564641"/>
            </a:xfrm>
            <a:prstGeom prst="rect">
              <a:avLst/>
            </a:prstGeom>
          </p:spPr>
        </p:pic>
      </p:grpSp>
      <p:sp>
        <p:nvSpPr>
          <p:cNvPr id="26" name="object 26"/>
          <p:cNvSpPr txBox="1"/>
          <p:nvPr/>
        </p:nvSpPr>
        <p:spPr>
          <a:xfrm>
            <a:off x="1090066" y="5669026"/>
            <a:ext cx="2193925" cy="599440"/>
          </a:xfrm>
          <a:prstGeom prst="rect">
            <a:avLst/>
          </a:prstGeom>
        </p:spPr>
        <p:txBody>
          <a:bodyPr vert="horz" wrap="square" lIns="0" tIns="52705" rIns="0" bIns="0" rtlCol="0">
            <a:spAutoFit/>
          </a:bodyPr>
          <a:lstStyle/>
          <a:p>
            <a:pPr marL="90170" marR="5080" lvl="0" indent="-78105" defTabSz="914400" eaLnBrk="1" fontAlgn="auto" latinLnBrk="0" hangingPunct="1">
              <a:lnSpc>
                <a:spcPts val="2110"/>
              </a:lnSpc>
              <a:spcBef>
                <a:spcPts val="415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2000" b="1" i="0" u="none" strike="noStrike" kern="0" cap="none" spc="-1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/>
                <a:cs typeface="Calibri"/>
              </a:rPr>
              <a:t>Participação</a:t>
            </a:r>
            <a:r>
              <a:rPr kumimoji="0" sz="2000" b="1" i="0" u="none" strike="noStrike" kern="0" cap="none" spc="-15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sz="2000" b="1" i="0" u="none" strike="noStrike" kern="0" cap="none" spc="-1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/>
                <a:cs typeface="Calibri"/>
              </a:rPr>
              <a:t>Popular </a:t>
            </a:r>
            <a:r>
              <a:rPr kumimoji="0" sz="2000" b="1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/>
                <a:cs typeface="Calibri"/>
              </a:rPr>
              <a:t>Conselhos</a:t>
            </a:r>
            <a:r>
              <a:rPr kumimoji="0" sz="2000" b="1" i="0" u="none" strike="noStrike" kern="0" cap="none" spc="-15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sz="2000" b="1" i="0" u="none" strike="noStrike" kern="0" cap="none" spc="-1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/>
                <a:cs typeface="Calibri"/>
              </a:rPr>
              <a:t>Públicos</a:t>
            </a:r>
            <a:endParaRPr kumimoji="0" sz="20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alibri"/>
              <a:cs typeface="Calibri"/>
            </a:endParaRPr>
          </a:p>
        </p:txBody>
      </p:sp>
      <p:pic>
        <p:nvPicPr>
          <p:cNvPr id="27" name="object 27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3689603" y="4840223"/>
            <a:ext cx="2658618" cy="677417"/>
          </a:xfrm>
          <a:prstGeom prst="rect">
            <a:avLst/>
          </a:prstGeom>
        </p:spPr>
      </p:pic>
      <p:sp>
        <p:nvSpPr>
          <p:cNvPr id="28" name="object 28"/>
          <p:cNvSpPr txBox="1"/>
          <p:nvPr/>
        </p:nvSpPr>
        <p:spPr>
          <a:xfrm>
            <a:off x="3867403" y="4908041"/>
            <a:ext cx="2280920" cy="3911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0" lvl="0" indent="0" defTabSz="914400" eaLnBrk="1" fontAlgn="auto" latinLnBrk="0" hangingPunct="1">
              <a:lnSpc>
                <a:spcPct val="100000"/>
              </a:lnSpc>
              <a:spcBef>
                <a:spcPts val="1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2400" b="0" i="0" u="none" strike="noStrike" kern="0" cap="none" spc="-1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 Black"/>
                <a:cs typeface="Arial Black"/>
              </a:rPr>
              <a:t>EFETIVIDADE</a:t>
            </a:r>
            <a:endParaRPr kumimoji="0" sz="24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Arial Black"/>
              <a:cs typeface="Arial Black"/>
            </a:endParaRPr>
          </a:p>
        </p:txBody>
      </p:sp>
      <p:grpSp>
        <p:nvGrpSpPr>
          <p:cNvPr id="29" name="object 29"/>
          <p:cNvGrpSpPr/>
          <p:nvPr/>
        </p:nvGrpSpPr>
        <p:grpSpPr>
          <a:xfrm>
            <a:off x="3707891" y="5614415"/>
            <a:ext cx="2578100" cy="831850"/>
            <a:chOff x="3707891" y="5614415"/>
            <a:chExt cx="2578100" cy="831850"/>
          </a:xfrm>
        </p:grpSpPr>
        <p:pic>
          <p:nvPicPr>
            <p:cNvPr id="30" name="object 30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3854195" y="5614415"/>
              <a:ext cx="2285238" cy="564641"/>
            </a:xfrm>
            <a:prstGeom prst="rect">
              <a:avLst/>
            </a:prstGeom>
          </p:spPr>
        </p:pic>
        <p:pic>
          <p:nvPicPr>
            <p:cNvPr id="31" name="object 31"/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3707891" y="5881115"/>
              <a:ext cx="2577845" cy="564641"/>
            </a:xfrm>
            <a:prstGeom prst="rect">
              <a:avLst/>
            </a:prstGeom>
          </p:spPr>
        </p:pic>
      </p:grpSp>
      <p:sp>
        <p:nvSpPr>
          <p:cNvPr id="32" name="object 32"/>
          <p:cNvSpPr txBox="1"/>
          <p:nvPr/>
        </p:nvSpPr>
        <p:spPr>
          <a:xfrm>
            <a:off x="3854322" y="5668771"/>
            <a:ext cx="2265680" cy="597535"/>
          </a:xfrm>
          <a:prstGeom prst="rect">
            <a:avLst/>
          </a:prstGeom>
        </p:spPr>
        <p:txBody>
          <a:bodyPr vert="horz" wrap="square" lIns="0" tIns="53975" rIns="0" bIns="0" rtlCol="0">
            <a:spAutoFit/>
          </a:bodyPr>
          <a:lstStyle/>
          <a:p>
            <a:pPr marL="12700" marR="5080" lvl="0" indent="146050" defTabSz="914400" eaLnBrk="1" fontAlgn="auto" latinLnBrk="0" hangingPunct="1">
              <a:lnSpc>
                <a:spcPts val="2100"/>
              </a:lnSpc>
              <a:spcBef>
                <a:spcPts val="425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2000" b="1" i="0" u="none" strike="noStrike" kern="0" cap="none" spc="-1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/>
                <a:cs typeface="Calibri"/>
              </a:rPr>
              <a:t>Resultado/Eficácia Programas</a:t>
            </a:r>
            <a:r>
              <a:rPr kumimoji="0" sz="2000" b="1" i="0" u="none" strike="noStrike" kern="0" cap="none" spc="-2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sz="2000" b="1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/>
                <a:cs typeface="Calibri"/>
              </a:rPr>
              <a:t>e</a:t>
            </a:r>
            <a:r>
              <a:rPr kumimoji="0" sz="2000" b="1" i="0" u="none" strike="noStrike" kern="0" cap="none" spc="-25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sz="2000" b="1" i="0" u="none" strike="noStrike" kern="0" cap="none" spc="-1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/>
                <a:cs typeface="Calibri"/>
              </a:rPr>
              <a:t>Projetos</a:t>
            </a:r>
            <a:endParaRPr kumimoji="0" sz="20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alibri"/>
              <a:cs typeface="Calibri"/>
            </a:endParaRPr>
          </a:p>
        </p:txBody>
      </p:sp>
      <p:grpSp>
        <p:nvGrpSpPr>
          <p:cNvPr id="33" name="object 33"/>
          <p:cNvGrpSpPr/>
          <p:nvPr/>
        </p:nvGrpSpPr>
        <p:grpSpPr>
          <a:xfrm>
            <a:off x="6454140" y="4675632"/>
            <a:ext cx="2576830" cy="2040255"/>
            <a:chOff x="6454140" y="4675632"/>
            <a:chExt cx="2576830" cy="2040255"/>
          </a:xfrm>
        </p:grpSpPr>
        <p:pic>
          <p:nvPicPr>
            <p:cNvPr id="34" name="object 34"/>
            <p:cNvPicPr/>
            <p:nvPr/>
          </p:nvPicPr>
          <p:blipFill>
            <a:blip r:embed="rId7" cstate="print"/>
            <a:stretch>
              <a:fillRect/>
            </a:stretch>
          </p:blipFill>
          <p:spPr>
            <a:xfrm>
              <a:off x="6556248" y="4675632"/>
              <a:ext cx="2265426" cy="677418"/>
            </a:xfrm>
            <a:prstGeom prst="rect">
              <a:avLst/>
            </a:prstGeom>
          </p:spPr>
        </p:pic>
        <p:pic>
          <p:nvPicPr>
            <p:cNvPr id="35" name="object 35"/>
            <p:cNvPicPr/>
            <p:nvPr/>
          </p:nvPicPr>
          <p:blipFill>
            <a:blip r:embed="rId8" cstate="print"/>
            <a:stretch>
              <a:fillRect/>
            </a:stretch>
          </p:blipFill>
          <p:spPr>
            <a:xfrm>
              <a:off x="8418576" y="4675632"/>
              <a:ext cx="505205" cy="677418"/>
            </a:xfrm>
            <a:prstGeom prst="rect">
              <a:avLst/>
            </a:prstGeom>
          </p:spPr>
        </p:pic>
        <p:pic>
          <p:nvPicPr>
            <p:cNvPr id="36" name="object 36"/>
            <p:cNvPicPr/>
            <p:nvPr/>
          </p:nvPicPr>
          <p:blipFill>
            <a:blip r:embed="rId9" cstate="print"/>
            <a:stretch>
              <a:fillRect/>
            </a:stretch>
          </p:blipFill>
          <p:spPr>
            <a:xfrm>
              <a:off x="6606540" y="5041392"/>
              <a:ext cx="2268474" cy="677417"/>
            </a:xfrm>
            <a:prstGeom prst="rect">
              <a:avLst/>
            </a:prstGeom>
          </p:spPr>
        </p:pic>
        <p:pic>
          <p:nvPicPr>
            <p:cNvPr id="37" name="object 37"/>
            <p:cNvPicPr/>
            <p:nvPr/>
          </p:nvPicPr>
          <p:blipFill>
            <a:blip r:embed="rId10" cstate="print"/>
            <a:stretch>
              <a:fillRect/>
            </a:stretch>
          </p:blipFill>
          <p:spPr>
            <a:xfrm>
              <a:off x="6469380" y="5617464"/>
              <a:ext cx="2561081" cy="564641"/>
            </a:xfrm>
            <a:prstGeom prst="rect">
              <a:avLst/>
            </a:prstGeom>
          </p:spPr>
        </p:pic>
        <p:pic>
          <p:nvPicPr>
            <p:cNvPr id="38" name="object 38"/>
            <p:cNvPicPr/>
            <p:nvPr/>
          </p:nvPicPr>
          <p:blipFill>
            <a:blip r:embed="rId11" cstate="print"/>
            <a:stretch>
              <a:fillRect/>
            </a:stretch>
          </p:blipFill>
          <p:spPr>
            <a:xfrm>
              <a:off x="6717792" y="5884164"/>
              <a:ext cx="2064257" cy="564641"/>
            </a:xfrm>
            <a:prstGeom prst="rect">
              <a:avLst/>
            </a:prstGeom>
          </p:spPr>
        </p:pic>
        <p:pic>
          <p:nvPicPr>
            <p:cNvPr id="39" name="object 39"/>
            <p:cNvPicPr/>
            <p:nvPr/>
          </p:nvPicPr>
          <p:blipFill>
            <a:blip r:embed="rId12" cstate="print"/>
            <a:stretch>
              <a:fillRect/>
            </a:stretch>
          </p:blipFill>
          <p:spPr>
            <a:xfrm>
              <a:off x="6454140" y="6150864"/>
              <a:ext cx="2533650" cy="564641"/>
            </a:xfrm>
            <a:prstGeom prst="rect">
              <a:avLst/>
            </a:prstGeom>
          </p:spPr>
        </p:pic>
      </p:grpSp>
      <p:sp>
        <p:nvSpPr>
          <p:cNvPr id="40" name="object 40"/>
          <p:cNvSpPr txBox="1"/>
          <p:nvPr/>
        </p:nvSpPr>
        <p:spPr>
          <a:xfrm>
            <a:off x="6599681" y="4742434"/>
            <a:ext cx="2224405" cy="179260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47320" marR="104139" lvl="0" indent="0" algn="ctr" defTabSz="914400" eaLnBrk="1" fontAlgn="auto" latinLnBrk="0" hangingPunct="1">
              <a:lnSpc>
                <a:spcPct val="100000"/>
              </a:lnSpc>
              <a:spcBef>
                <a:spcPts val="1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2400" b="0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 Black"/>
                <a:cs typeface="Arial Black"/>
              </a:rPr>
              <a:t>RESPONSA-</a:t>
            </a:r>
            <a:r>
              <a:rPr kumimoji="0" sz="2400" b="0" i="0" u="none" strike="noStrike" kern="0" cap="none" spc="-1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 Black"/>
                <a:cs typeface="Arial Black"/>
              </a:rPr>
              <a:t>BILIZAÇÃO</a:t>
            </a:r>
            <a:endParaRPr kumimoji="0" sz="24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Arial Black"/>
              <a:cs typeface="Arial Black"/>
            </a:endParaRPr>
          </a:p>
          <a:p>
            <a:pPr marL="12700" marR="5080" lvl="0" indent="3175" algn="ctr" defTabSz="914400" eaLnBrk="1" fontAlgn="auto" latinLnBrk="0" hangingPunct="1">
              <a:lnSpc>
                <a:spcPts val="2100"/>
              </a:lnSpc>
              <a:spcBef>
                <a:spcPts val="187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2000" b="1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/>
                <a:cs typeface="Calibri"/>
              </a:rPr>
              <a:t>Participação</a:t>
            </a:r>
            <a:r>
              <a:rPr kumimoji="0" sz="2000" b="1" i="0" u="none" strike="noStrike" kern="0" cap="none" spc="-10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sz="2000" b="1" i="0" u="none" strike="noStrike" kern="0" cap="none" spc="-1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/>
                <a:cs typeface="Calibri"/>
              </a:rPr>
              <a:t>Popular </a:t>
            </a:r>
            <a:r>
              <a:rPr kumimoji="0" sz="2000" b="1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/>
                <a:cs typeface="Calibri"/>
              </a:rPr>
              <a:t>na</a:t>
            </a:r>
            <a:r>
              <a:rPr kumimoji="0" sz="2000" b="1" i="0" u="none" strike="noStrike" kern="0" cap="none" spc="-65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sz="2000" b="1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/>
                <a:cs typeface="Calibri"/>
              </a:rPr>
              <a:t>elaboração</a:t>
            </a:r>
            <a:r>
              <a:rPr kumimoji="0" sz="2000" b="1" i="0" u="none" strike="noStrike" kern="0" cap="none" spc="-45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sz="2000" b="1" i="0" u="none" strike="noStrike" kern="0" cap="none" spc="-5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/>
                <a:cs typeface="Calibri"/>
              </a:rPr>
              <a:t>e </a:t>
            </a:r>
            <a:r>
              <a:rPr kumimoji="0" sz="2000" b="1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/>
                <a:cs typeface="Calibri"/>
              </a:rPr>
              <a:t>discussão</a:t>
            </a:r>
            <a:r>
              <a:rPr kumimoji="0" sz="2000" b="1" i="0" u="none" strike="noStrike" kern="0" cap="none" spc="-35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sz="2000" b="1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/>
                <a:cs typeface="Calibri"/>
              </a:rPr>
              <a:t>dos</a:t>
            </a:r>
            <a:r>
              <a:rPr kumimoji="0" sz="2000" b="1" i="0" u="none" strike="noStrike" kern="0" cap="none" spc="-15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sz="2000" b="1" i="0" u="none" strike="noStrike" kern="0" cap="none" spc="-1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/>
                <a:cs typeface="Calibri"/>
              </a:rPr>
              <a:t>planos</a:t>
            </a:r>
            <a:endParaRPr kumimoji="0" sz="20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alibri"/>
              <a:cs typeface="Calibri"/>
            </a:endParaRPr>
          </a:p>
        </p:txBody>
      </p:sp>
      <p:grpSp>
        <p:nvGrpSpPr>
          <p:cNvPr id="41" name="object 41"/>
          <p:cNvGrpSpPr/>
          <p:nvPr/>
        </p:nvGrpSpPr>
        <p:grpSpPr>
          <a:xfrm>
            <a:off x="9425940" y="4671059"/>
            <a:ext cx="2105660" cy="1043305"/>
            <a:chOff x="9425940" y="4671059"/>
            <a:chExt cx="2105660" cy="1043305"/>
          </a:xfrm>
        </p:grpSpPr>
        <p:pic>
          <p:nvPicPr>
            <p:cNvPr id="42" name="object 42"/>
            <p:cNvPicPr/>
            <p:nvPr/>
          </p:nvPicPr>
          <p:blipFill>
            <a:blip r:embed="rId13" cstate="print"/>
            <a:stretch>
              <a:fillRect/>
            </a:stretch>
          </p:blipFill>
          <p:spPr>
            <a:xfrm>
              <a:off x="9425940" y="4671059"/>
              <a:ext cx="2003298" cy="677418"/>
            </a:xfrm>
            <a:prstGeom prst="rect">
              <a:avLst/>
            </a:prstGeom>
          </p:spPr>
        </p:pic>
        <p:pic>
          <p:nvPicPr>
            <p:cNvPr id="43" name="object 43"/>
            <p:cNvPicPr/>
            <p:nvPr/>
          </p:nvPicPr>
          <p:blipFill>
            <a:blip r:embed="rId14" cstate="print"/>
            <a:stretch>
              <a:fillRect/>
            </a:stretch>
          </p:blipFill>
          <p:spPr>
            <a:xfrm>
              <a:off x="11026140" y="4671059"/>
              <a:ext cx="505205" cy="677418"/>
            </a:xfrm>
            <a:prstGeom prst="rect">
              <a:avLst/>
            </a:prstGeom>
          </p:spPr>
        </p:pic>
        <p:pic>
          <p:nvPicPr>
            <p:cNvPr id="44" name="object 44"/>
            <p:cNvPicPr/>
            <p:nvPr/>
          </p:nvPicPr>
          <p:blipFill>
            <a:blip r:embed="rId15" cstate="print"/>
            <a:stretch>
              <a:fillRect/>
            </a:stretch>
          </p:blipFill>
          <p:spPr>
            <a:xfrm>
              <a:off x="9505188" y="5036819"/>
              <a:ext cx="1946909" cy="677417"/>
            </a:xfrm>
            <a:prstGeom prst="rect">
              <a:avLst/>
            </a:prstGeom>
          </p:spPr>
        </p:pic>
      </p:grpSp>
      <p:sp>
        <p:nvSpPr>
          <p:cNvPr id="45" name="object 45"/>
          <p:cNvSpPr txBox="1"/>
          <p:nvPr/>
        </p:nvSpPr>
        <p:spPr>
          <a:xfrm>
            <a:off x="9603993" y="4738496"/>
            <a:ext cx="1727835" cy="7569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91440" marR="5080" lvl="0" indent="-79375" defTabSz="914400" eaLnBrk="1" fontAlgn="auto" latinLnBrk="0" hangingPunct="1">
              <a:lnSpc>
                <a:spcPct val="100000"/>
              </a:lnSpc>
              <a:spcBef>
                <a:spcPts val="1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2400" b="0" i="0" u="none" strike="noStrike" kern="0" cap="none" spc="-3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 Black"/>
                <a:cs typeface="Arial Black"/>
              </a:rPr>
              <a:t>TRANSPA-</a:t>
            </a:r>
            <a:r>
              <a:rPr kumimoji="0" sz="2400" b="0" i="0" u="none" strike="noStrike" kern="0" cap="none" spc="-1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 Black"/>
                <a:cs typeface="Arial Black"/>
              </a:rPr>
              <a:t>ARÊNCIA</a:t>
            </a:r>
            <a:endParaRPr kumimoji="0" sz="24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Arial Black"/>
              <a:cs typeface="Arial Black"/>
            </a:endParaRPr>
          </a:p>
        </p:txBody>
      </p:sp>
      <p:pic>
        <p:nvPicPr>
          <p:cNvPr id="46" name="object 46"/>
          <p:cNvPicPr/>
          <p:nvPr/>
        </p:nvPicPr>
        <p:blipFill>
          <a:blip r:embed="rId16" cstate="print"/>
          <a:stretch>
            <a:fillRect/>
          </a:stretch>
        </p:blipFill>
        <p:spPr>
          <a:xfrm>
            <a:off x="9483852" y="5835396"/>
            <a:ext cx="2010918" cy="564641"/>
          </a:xfrm>
          <a:prstGeom prst="rect">
            <a:avLst/>
          </a:prstGeom>
        </p:spPr>
      </p:pic>
      <p:sp>
        <p:nvSpPr>
          <p:cNvPr id="47" name="object 47"/>
          <p:cNvSpPr txBox="1"/>
          <p:nvPr/>
        </p:nvSpPr>
        <p:spPr>
          <a:xfrm>
            <a:off x="9629647" y="5889497"/>
            <a:ext cx="1699260" cy="33083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 marR="0" lvl="0" indent="0" defTabSz="914400" eaLnBrk="1" fontAlgn="auto" latinLnBrk="0" hangingPunct="1">
              <a:lnSpc>
                <a:spcPct val="100000"/>
              </a:lnSpc>
              <a:spcBef>
                <a:spcPts val="105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2000" b="1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/>
                <a:cs typeface="Calibri"/>
              </a:rPr>
              <a:t>Órgãos</a:t>
            </a:r>
            <a:r>
              <a:rPr kumimoji="0" sz="2000" b="1" i="0" u="none" strike="noStrike" kern="0" cap="none" spc="-85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sz="2000" b="1" i="0" u="none" strike="noStrike" kern="0" cap="none" spc="-1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/>
                <a:cs typeface="Calibri"/>
              </a:rPr>
              <a:t>Públicos</a:t>
            </a:r>
            <a:endParaRPr kumimoji="0" sz="20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alibri"/>
              <a:cs typeface="Calibri"/>
            </a:endParaRPr>
          </a:p>
        </p:txBody>
      </p:sp>
      <p:grpSp>
        <p:nvGrpSpPr>
          <p:cNvPr id="48" name="object 48"/>
          <p:cNvGrpSpPr/>
          <p:nvPr/>
        </p:nvGrpSpPr>
        <p:grpSpPr>
          <a:xfrm>
            <a:off x="11945111" y="4671059"/>
            <a:ext cx="2594610" cy="2159000"/>
            <a:chOff x="11945111" y="4671059"/>
            <a:chExt cx="2594610" cy="2159000"/>
          </a:xfrm>
        </p:grpSpPr>
        <p:pic>
          <p:nvPicPr>
            <p:cNvPr id="49" name="object 49"/>
            <p:cNvPicPr/>
            <p:nvPr/>
          </p:nvPicPr>
          <p:blipFill>
            <a:blip r:embed="rId17" cstate="print"/>
            <a:stretch>
              <a:fillRect/>
            </a:stretch>
          </p:blipFill>
          <p:spPr>
            <a:xfrm>
              <a:off x="12204191" y="4671059"/>
              <a:ext cx="2003298" cy="677418"/>
            </a:xfrm>
            <a:prstGeom prst="rect">
              <a:avLst/>
            </a:prstGeom>
          </p:spPr>
        </p:pic>
        <p:pic>
          <p:nvPicPr>
            <p:cNvPr id="50" name="object 50"/>
            <p:cNvPicPr/>
            <p:nvPr/>
          </p:nvPicPr>
          <p:blipFill>
            <a:blip r:embed="rId14" cstate="print"/>
            <a:stretch>
              <a:fillRect/>
            </a:stretch>
          </p:blipFill>
          <p:spPr>
            <a:xfrm>
              <a:off x="13804391" y="4671059"/>
              <a:ext cx="505205" cy="677418"/>
            </a:xfrm>
            <a:prstGeom prst="rect">
              <a:avLst/>
            </a:prstGeom>
          </p:spPr>
        </p:pic>
        <p:pic>
          <p:nvPicPr>
            <p:cNvPr id="51" name="object 51"/>
            <p:cNvPicPr/>
            <p:nvPr/>
          </p:nvPicPr>
          <p:blipFill>
            <a:blip r:embed="rId18" cstate="print"/>
            <a:stretch>
              <a:fillRect/>
            </a:stretch>
          </p:blipFill>
          <p:spPr>
            <a:xfrm>
              <a:off x="12283439" y="5036819"/>
              <a:ext cx="1946909" cy="677417"/>
            </a:xfrm>
            <a:prstGeom prst="rect">
              <a:avLst/>
            </a:prstGeom>
          </p:spPr>
        </p:pic>
        <p:pic>
          <p:nvPicPr>
            <p:cNvPr id="52" name="object 52"/>
            <p:cNvPicPr/>
            <p:nvPr/>
          </p:nvPicPr>
          <p:blipFill>
            <a:blip r:embed="rId19" cstate="print"/>
            <a:stretch>
              <a:fillRect/>
            </a:stretch>
          </p:blipFill>
          <p:spPr>
            <a:xfrm>
              <a:off x="12057887" y="5465063"/>
              <a:ext cx="2312669" cy="564641"/>
            </a:xfrm>
            <a:prstGeom prst="rect">
              <a:avLst/>
            </a:prstGeom>
          </p:spPr>
        </p:pic>
        <p:pic>
          <p:nvPicPr>
            <p:cNvPr id="53" name="object 53"/>
            <p:cNvPicPr/>
            <p:nvPr/>
          </p:nvPicPr>
          <p:blipFill>
            <a:blip r:embed="rId20" cstate="print"/>
            <a:stretch>
              <a:fillRect/>
            </a:stretch>
          </p:blipFill>
          <p:spPr>
            <a:xfrm>
              <a:off x="12236195" y="5731763"/>
              <a:ext cx="2012442" cy="564641"/>
            </a:xfrm>
            <a:prstGeom prst="rect">
              <a:avLst/>
            </a:prstGeom>
          </p:spPr>
        </p:pic>
        <p:pic>
          <p:nvPicPr>
            <p:cNvPr id="54" name="object 54"/>
            <p:cNvPicPr/>
            <p:nvPr/>
          </p:nvPicPr>
          <p:blipFill>
            <a:blip r:embed="rId21" cstate="print"/>
            <a:stretch>
              <a:fillRect/>
            </a:stretch>
          </p:blipFill>
          <p:spPr>
            <a:xfrm>
              <a:off x="11945111" y="5998463"/>
              <a:ext cx="1547621" cy="564641"/>
            </a:xfrm>
            <a:prstGeom prst="rect">
              <a:avLst/>
            </a:prstGeom>
          </p:spPr>
        </p:pic>
        <p:pic>
          <p:nvPicPr>
            <p:cNvPr id="55" name="object 55"/>
            <p:cNvPicPr/>
            <p:nvPr/>
          </p:nvPicPr>
          <p:blipFill>
            <a:blip r:embed="rId22" cstate="print"/>
            <a:stretch>
              <a:fillRect/>
            </a:stretch>
          </p:blipFill>
          <p:spPr>
            <a:xfrm>
              <a:off x="13211555" y="5998463"/>
              <a:ext cx="1328165" cy="564641"/>
            </a:xfrm>
            <a:prstGeom prst="rect">
              <a:avLst/>
            </a:prstGeom>
          </p:spPr>
        </p:pic>
        <p:pic>
          <p:nvPicPr>
            <p:cNvPr id="56" name="object 56"/>
            <p:cNvPicPr/>
            <p:nvPr/>
          </p:nvPicPr>
          <p:blipFill>
            <a:blip r:embed="rId23" cstate="print"/>
            <a:stretch>
              <a:fillRect/>
            </a:stretch>
          </p:blipFill>
          <p:spPr>
            <a:xfrm>
              <a:off x="12080747" y="6265163"/>
              <a:ext cx="2265425" cy="564641"/>
            </a:xfrm>
            <a:prstGeom prst="rect">
              <a:avLst/>
            </a:prstGeom>
          </p:spPr>
        </p:pic>
      </p:grpSp>
      <p:sp>
        <p:nvSpPr>
          <p:cNvPr id="57" name="object 57"/>
          <p:cNvSpPr txBox="1"/>
          <p:nvPr/>
        </p:nvSpPr>
        <p:spPr>
          <a:xfrm>
            <a:off x="12091543" y="4738496"/>
            <a:ext cx="2227580" cy="191135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382270" marR="213360" lvl="0" indent="-79375" defTabSz="914400" eaLnBrk="1" fontAlgn="auto" latinLnBrk="0" hangingPunct="1">
              <a:lnSpc>
                <a:spcPct val="100000"/>
              </a:lnSpc>
              <a:spcBef>
                <a:spcPts val="1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2400" b="0" i="0" u="none" strike="noStrike" kern="0" cap="none" spc="-3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 Black"/>
                <a:cs typeface="Arial Black"/>
              </a:rPr>
              <a:t>TRANSPA-</a:t>
            </a:r>
            <a:r>
              <a:rPr kumimoji="0" sz="2400" b="0" i="0" u="none" strike="noStrike" kern="0" cap="none" spc="-1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 Black"/>
                <a:cs typeface="Arial Black"/>
              </a:rPr>
              <a:t>ARÊNCIA</a:t>
            </a:r>
            <a:endParaRPr kumimoji="0" sz="24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Arial Black"/>
              <a:cs typeface="Arial Black"/>
            </a:endParaRPr>
          </a:p>
          <a:p>
            <a:pPr marL="12065" marR="5080" lvl="0" indent="-1270" algn="ctr" defTabSz="914400" eaLnBrk="1" fontAlgn="auto" latinLnBrk="0" hangingPunct="1">
              <a:lnSpc>
                <a:spcPts val="2100"/>
              </a:lnSpc>
              <a:spcBef>
                <a:spcPts val="705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2000" b="1" i="0" u="none" strike="noStrike" kern="0" cap="none" spc="-1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/>
                <a:cs typeface="Calibri"/>
              </a:rPr>
              <a:t>Ativa</a:t>
            </a:r>
            <a:r>
              <a:rPr kumimoji="0" sz="2000" b="1" i="0" u="none" strike="noStrike" kern="0" cap="none" spc="-75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sz="2000" b="1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/>
                <a:cs typeface="Calibri"/>
              </a:rPr>
              <a:t>e</a:t>
            </a:r>
            <a:r>
              <a:rPr kumimoji="0" sz="2000" b="1" i="0" u="none" strike="noStrike" kern="0" cap="none" spc="-5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sz="2000" b="1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/>
                <a:cs typeface="Calibri"/>
              </a:rPr>
              <a:t>Passiva</a:t>
            </a:r>
            <a:r>
              <a:rPr kumimoji="0" sz="2000" b="1" i="0" u="none" strike="noStrike" kern="0" cap="none" spc="-75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sz="2000" b="1" i="0" u="none" strike="noStrike" kern="0" cap="none" spc="-25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/>
                <a:cs typeface="Calibri"/>
              </a:rPr>
              <a:t>dos </a:t>
            </a:r>
            <a:r>
              <a:rPr kumimoji="0" sz="2000" b="1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/>
                <a:cs typeface="Calibri"/>
              </a:rPr>
              <a:t>Órgãos</a:t>
            </a:r>
            <a:r>
              <a:rPr kumimoji="0" sz="2000" b="1" i="0" u="none" strike="noStrike" kern="0" cap="none" spc="-75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sz="2000" b="1" i="0" u="none" strike="noStrike" kern="0" cap="none" spc="-1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/>
                <a:cs typeface="Calibri"/>
              </a:rPr>
              <a:t>Públicos Obrigatorio</a:t>
            </a:r>
            <a:r>
              <a:rPr kumimoji="0" sz="2000" b="1" i="0" u="none" strike="noStrike" kern="0" cap="none" spc="-2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sz="2000" b="1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/>
                <a:cs typeface="Calibri"/>
              </a:rPr>
              <a:t>a </a:t>
            </a:r>
            <a:r>
              <a:rPr kumimoji="0" sz="2000" b="1" i="0" u="none" strike="noStrike" kern="0" cap="none" spc="-1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/>
                <a:cs typeface="Calibri"/>
              </a:rPr>
              <a:t>criação </a:t>
            </a:r>
            <a:r>
              <a:rPr kumimoji="0" sz="2000" b="1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/>
                <a:cs typeface="Calibri"/>
              </a:rPr>
              <a:t>de</a:t>
            </a:r>
            <a:r>
              <a:rPr kumimoji="0" sz="2000" b="1" i="0" u="none" strike="noStrike" kern="0" cap="none" spc="-2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sz="2000" b="1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/>
                <a:cs typeface="Calibri"/>
              </a:rPr>
              <a:t>Ouvidoria</a:t>
            </a:r>
            <a:r>
              <a:rPr kumimoji="0" sz="2000" b="1" i="0" u="none" strike="noStrike" kern="0" cap="none" spc="-35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sz="2000" b="1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/>
                <a:cs typeface="Calibri"/>
              </a:rPr>
              <a:t>e</a:t>
            </a:r>
            <a:r>
              <a:rPr kumimoji="0" sz="2000" b="1" i="0" u="none" strike="noStrike" kern="0" cap="none" spc="-2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sz="2000" b="1" i="0" u="none" strike="noStrike" kern="0" cap="none" spc="-25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/>
                <a:cs typeface="Calibri"/>
              </a:rPr>
              <a:t>SIC</a:t>
            </a:r>
            <a:endParaRPr kumimoji="0" sz="20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alibri"/>
              <a:cs typeface="Calibri"/>
            </a:endParaRPr>
          </a:p>
        </p:txBody>
      </p:sp>
      <p:grpSp>
        <p:nvGrpSpPr>
          <p:cNvPr id="58" name="object 58"/>
          <p:cNvGrpSpPr/>
          <p:nvPr/>
        </p:nvGrpSpPr>
        <p:grpSpPr>
          <a:xfrm>
            <a:off x="14779752" y="4864608"/>
            <a:ext cx="2379980" cy="1938020"/>
            <a:chOff x="14779752" y="4864608"/>
            <a:chExt cx="2379980" cy="1938020"/>
          </a:xfrm>
        </p:grpSpPr>
        <p:pic>
          <p:nvPicPr>
            <p:cNvPr id="59" name="object 59"/>
            <p:cNvPicPr/>
            <p:nvPr/>
          </p:nvPicPr>
          <p:blipFill>
            <a:blip r:embed="rId24" cstate="print"/>
            <a:stretch>
              <a:fillRect/>
            </a:stretch>
          </p:blipFill>
          <p:spPr>
            <a:xfrm>
              <a:off x="14779752" y="4864608"/>
              <a:ext cx="2379725" cy="677418"/>
            </a:xfrm>
            <a:prstGeom prst="rect">
              <a:avLst/>
            </a:prstGeom>
          </p:spPr>
        </p:pic>
        <p:pic>
          <p:nvPicPr>
            <p:cNvPr id="60" name="object 60"/>
            <p:cNvPicPr/>
            <p:nvPr/>
          </p:nvPicPr>
          <p:blipFill>
            <a:blip r:embed="rId25" cstate="print"/>
            <a:stretch>
              <a:fillRect/>
            </a:stretch>
          </p:blipFill>
          <p:spPr>
            <a:xfrm>
              <a:off x="15061692" y="5437632"/>
              <a:ext cx="1811273" cy="564641"/>
            </a:xfrm>
            <a:prstGeom prst="rect">
              <a:avLst/>
            </a:prstGeom>
          </p:spPr>
        </p:pic>
        <p:pic>
          <p:nvPicPr>
            <p:cNvPr id="61" name="object 61"/>
            <p:cNvPicPr/>
            <p:nvPr/>
          </p:nvPicPr>
          <p:blipFill>
            <a:blip r:embed="rId26" cstate="print"/>
            <a:stretch>
              <a:fillRect/>
            </a:stretch>
          </p:blipFill>
          <p:spPr>
            <a:xfrm>
              <a:off x="14979396" y="5704332"/>
              <a:ext cx="1972817" cy="564641"/>
            </a:xfrm>
            <a:prstGeom prst="rect">
              <a:avLst/>
            </a:prstGeom>
          </p:spPr>
        </p:pic>
        <p:pic>
          <p:nvPicPr>
            <p:cNvPr id="62" name="object 62"/>
            <p:cNvPicPr/>
            <p:nvPr/>
          </p:nvPicPr>
          <p:blipFill>
            <a:blip r:embed="rId27" cstate="print"/>
            <a:stretch>
              <a:fillRect/>
            </a:stretch>
          </p:blipFill>
          <p:spPr>
            <a:xfrm>
              <a:off x="14811756" y="5971032"/>
              <a:ext cx="2311146" cy="564641"/>
            </a:xfrm>
            <a:prstGeom prst="rect">
              <a:avLst/>
            </a:prstGeom>
          </p:spPr>
        </p:pic>
        <p:pic>
          <p:nvPicPr>
            <p:cNvPr id="63" name="object 63"/>
            <p:cNvPicPr/>
            <p:nvPr/>
          </p:nvPicPr>
          <p:blipFill>
            <a:blip r:embed="rId28" cstate="print"/>
            <a:stretch>
              <a:fillRect/>
            </a:stretch>
          </p:blipFill>
          <p:spPr>
            <a:xfrm>
              <a:off x="15249144" y="6237732"/>
              <a:ext cx="1379982" cy="564641"/>
            </a:xfrm>
            <a:prstGeom prst="rect">
              <a:avLst/>
            </a:prstGeom>
          </p:spPr>
        </p:pic>
      </p:grpSp>
      <p:sp>
        <p:nvSpPr>
          <p:cNvPr id="64" name="object 64"/>
          <p:cNvSpPr txBox="1"/>
          <p:nvPr/>
        </p:nvSpPr>
        <p:spPr>
          <a:xfrm>
            <a:off x="14958187" y="4932679"/>
            <a:ext cx="2002789" cy="16891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1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2400" b="0" i="0" u="none" strike="noStrike" kern="0" cap="none" spc="-1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 Black"/>
                <a:cs typeface="Arial Black"/>
              </a:rPr>
              <a:t>QUALIDADE</a:t>
            </a:r>
            <a:endParaRPr kumimoji="0" sz="24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Arial Black"/>
              <a:cs typeface="Arial Black"/>
            </a:endParaRPr>
          </a:p>
          <a:p>
            <a:pPr marL="12700" marR="61594" lvl="0" indent="-3175" algn="ctr" defTabSz="914400" eaLnBrk="1" fontAlgn="auto" latinLnBrk="0" hangingPunct="1">
              <a:lnSpc>
                <a:spcPts val="2100"/>
              </a:lnSpc>
              <a:spcBef>
                <a:spcPts val="1835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2000" b="1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/>
                <a:cs typeface="Calibri"/>
              </a:rPr>
              <a:t>Qualidade</a:t>
            </a:r>
            <a:r>
              <a:rPr kumimoji="0" sz="2000" b="1" i="0" u="none" strike="noStrike" kern="0" cap="none" spc="-5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sz="2000" b="1" i="0" u="none" strike="noStrike" kern="0" cap="none" spc="-25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/>
                <a:cs typeface="Calibri"/>
              </a:rPr>
              <a:t>do </a:t>
            </a:r>
            <a:r>
              <a:rPr kumimoji="0" sz="2000" b="1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/>
                <a:cs typeface="Calibri"/>
              </a:rPr>
              <a:t>serviço</a:t>
            </a:r>
            <a:r>
              <a:rPr kumimoji="0" sz="2000" b="1" i="0" u="none" strike="noStrike" kern="0" cap="none" spc="-6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sz="2000" b="1" i="0" u="none" strike="noStrike" kern="0" cap="none" spc="-1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/>
                <a:cs typeface="Calibri"/>
              </a:rPr>
              <a:t>público Fortalecimento</a:t>
            </a:r>
            <a:r>
              <a:rPr kumimoji="0" sz="2000" b="1" i="0" u="none" strike="noStrike" kern="0" cap="none" spc="15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sz="2000" b="1" i="0" u="none" strike="noStrike" kern="0" cap="none" spc="-25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/>
                <a:cs typeface="Calibri"/>
              </a:rPr>
              <a:t>da </a:t>
            </a:r>
            <a:r>
              <a:rPr kumimoji="0" sz="2000" b="1" i="0" u="none" strike="noStrike" kern="0" cap="none" spc="-1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/>
                <a:cs typeface="Calibri"/>
              </a:rPr>
              <a:t>Ouvidoria</a:t>
            </a:r>
            <a:endParaRPr kumimoji="0" sz="20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alibri"/>
              <a:cs typeface="Calibri"/>
            </a:endParaRPr>
          </a:p>
        </p:txBody>
      </p:sp>
      <p:sp>
        <p:nvSpPr>
          <p:cNvPr id="65" name="object 65"/>
          <p:cNvSpPr txBox="1"/>
          <p:nvPr/>
        </p:nvSpPr>
        <p:spPr>
          <a:xfrm>
            <a:off x="1741170" y="7492745"/>
            <a:ext cx="837565" cy="819150"/>
          </a:xfrm>
          <a:prstGeom prst="rect">
            <a:avLst/>
          </a:prstGeom>
        </p:spPr>
        <p:txBody>
          <a:bodyPr vert="horz" wrap="square" lIns="0" tIns="74295" rIns="0" bIns="0" rtlCol="0">
            <a:spAutoFit/>
          </a:bodyPr>
          <a:lstStyle/>
          <a:p>
            <a:pPr marL="12700" marR="5080" lvl="0" indent="202565" defTabSz="914400" eaLnBrk="1" fontAlgn="auto" latinLnBrk="0" hangingPunct="1">
              <a:lnSpc>
                <a:spcPts val="2890"/>
              </a:lnSpc>
              <a:spcBef>
                <a:spcPts val="585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2800" b="1" i="0" u="none" strike="noStrike" kern="0" cap="none" spc="-25" normalizeH="0" baseline="0" noProof="0" dirty="0">
                <a:ln>
                  <a:noFill/>
                </a:ln>
                <a:solidFill>
                  <a:srgbClr val="11468B"/>
                </a:solidFill>
                <a:effectLst/>
                <a:uLnTx/>
                <a:uFillTx/>
                <a:latin typeface="Trebuchet MS"/>
                <a:cs typeface="Trebuchet MS"/>
              </a:rPr>
              <a:t>CF </a:t>
            </a:r>
            <a:r>
              <a:rPr kumimoji="0" sz="2800" b="1" i="0" u="none" strike="noStrike" kern="0" cap="none" spc="-55" normalizeH="0" baseline="0" noProof="0" dirty="0">
                <a:ln>
                  <a:noFill/>
                </a:ln>
                <a:solidFill>
                  <a:srgbClr val="11468B"/>
                </a:solidFill>
                <a:effectLst/>
                <a:uLnTx/>
                <a:uFillTx/>
                <a:latin typeface="Trebuchet MS"/>
                <a:cs typeface="Trebuchet MS"/>
              </a:rPr>
              <a:t>1988</a:t>
            </a:r>
            <a:endParaRPr kumimoji="0" sz="28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Trebuchet MS"/>
              <a:cs typeface="Trebuchet MS"/>
            </a:endParaRPr>
          </a:p>
        </p:txBody>
      </p:sp>
      <p:sp>
        <p:nvSpPr>
          <p:cNvPr id="66" name="object 66"/>
          <p:cNvSpPr txBox="1"/>
          <p:nvPr/>
        </p:nvSpPr>
        <p:spPr>
          <a:xfrm>
            <a:off x="4281296" y="7483856"/>
            <a:ext cx="1336040" cy="846455"/>
          </a:xfrm>
          <a:prstGeom prst="rect">
            <a:avLst/>
          </a:prstGeom>
        </p:spPr>
        <p:txBody>
          <a:bodyPr vert="horz" wrap="square" lIns="0" tIns="51435" rIns="0" bIns="0" rtlCol="0">
            <a:spAutoFit/>
          </a:bodyPr>
          <a:lstStyle/>
          <a:p>
            <a:pPr marL="12700" marR="5080" lvl="0" indent="449580" defTabSz="914400" eaLnBrk="1" fontAlgn="auto" latinLnBrk="0" hangingPunct="1">
              <a:lnSpc>
                <a:spcPts val="3110"/>
              </a:lnSpc>
              <a:spcBef>
                <a:spcPts val="405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2800" b="1" i="0" u="none" strike="noStrike" kern="0" cap="none" spc="-25" normalizeH="0" baseline="0" noProof="0" dirty="0">
                <a:ln>
                  <a:noFill/>
                </a:ln>
                <a:solidFill>
                  <a:srgbClr val="1D8AC8"/>
                </a:solidFill>
                <a:effectLst/>
                <a:uLnTx/>
                <a:uFillTx/>
                <a:latin typeface="Trebuchet MS"/>
                <a:cs typeface="Trebuchet MS"/>
              </a:rPr>
              <a:t>EC </a:t>
            </a:r>
            <a:r>
              <a:rPr kumimoji="0" sz="2800" b="1" i="0" u="none" strike="noStrike" kern="0" cap="none" spc="-100" normalizeH="0" baseline="0" noProof="0" dirty="0">
                <a:ln>
                  <a:noFill/>
                </a:ln>
                <a:solidFill>
                  <a:srgbClr val="1D8AC8"/>
                </a:solidFill>
                <a:effectLst/>
                <a:uLnTx/>
                <a:uFillTx/>
                <a:latin typeface="Trebuchet MS"/>
                <a:cs typeface="Trebuchet MS"/>
              </a:rPr>
              <a:t>19/1988</a:t>
            </a:r>
            <a:endParaRPr kumimoji="0" sz="28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Trebuchet MS"/>
              <a:cs typeface="Trebuchet MS"/>
            </a:endParaRPr>
          </a:p>
        </p:txBody>
      </p:sp>
      <p:sp>
        <p:nvSpPr>
          <p:cNvPr id="67" name="object 67"/>
          <p:cNvSpPr txBox="1"/>
          <p:nvPr/>
        </p:nvSpPr>
        <p:spPr>
          <a:xfrm>
            <a:off x="6955663" y="7492745"/>
            <a:ext cx="1561465" cy="846455"/>
          </a:xfrm>
          <a:prstGeom prst="rect">
            <a:avLst/>
          </a:prstGeom>
        </p:spPr>
        <p:txBody>
          <a:bodyPr vert="horz" wrap="square" lIns="0" tIns="51435" rIns="0" bIns="0" rtlCol="0">
            <a:spAutoFit/>
          </a:bodyPr>
          <a:lstStyle/>
          <a:p>
            <a:pPr marL="12700" marR="5080" lvl="0" indent="0" defTabSz="914400" eaLnBrk="1" fontAlgn="auto" latinLnBrk="0" hangingPunct="1">
              <a:lnSpc>
                <a:spcPts val="3110"/>
              </a:lnSpc>
              <a:spcBef>
                <a:spcPts val="405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2800" b="1" i="0" u="none" strike="noStrike" kern="0" cap="none" spc="0" normalizeH="0" baseline="0" noProof="0" dirty="0">
                <a:ln>
                  <a:noFill/>
                </a:ln>
                <a:solidFill>
                  <a:srgbClr val="11468B"/>
                </a:solidFill>
                <a:effectLst/>
                <a:uLnTx/>
                <a:uFillTx/>
                <a:latin typeface="Trebuchet MS"/>
                <a:cs typeface="Trebuchet MS"/>
              </a:rPr>
              <a:t>LRF</a:t>
            </a:r>
            <a:r>
              <a:rPr kumimoji="0" sz="2800" b="1" i="0" u="none" strike="noStrike" kern="0" cap="none" spc="-45" normalizeH="0" baseline="0" noProof="0" dirty="0">
                <a:ln>
                  <a:noFill/>
                </a:ln>
                <a:solidFill>
                  <a:srgbClr val="11468B"/>
                </a:solidFill>
                <a:effectLst/>
                <a:uLnTx/>
                <a:uFillTx/>
                <a:latin typeface="Trebuchet MS"/>
                <a:cs typeface="Trebuchet MS"/>
              </a:rPr>
              <a:t> </a:t>
            </a:r>
            <a:r>
              <a:rPr kumimoji="0" sz="2800" b="1" i="0" u="none" strike="noStrike" kern="0" cap="none" spc="0" normalizeH="0" baseline="0" noProof="0" dirty="0">
                <a:ln>
                  <a:noFill/>
                </a:ln>
                <a:solidFill>
                  <a:srgbClr val="11468B"/>
                </a:solidFill>
                <a:effectLst/>
                <a:uLnTx/>
                <a:uFillTx/>
                <a:latin typeface="Trebuchet MS"/>
                <a:cs typeface="Trebuchet MS"/>
              </a:rPr>
              <a:t>/</a:t>
            </a:r>
            <a:r>
              <a:rPr kumimoji="0" sz="2800" b="1" i="0" u="none" strike="noStrike" kern="0" cap="none" spc="-45" normalizeH="0" baseline="0" noProof="0" dirty="0">
                <a:ln>
                  <a:noFill/>
                </a:ln>
                <a:solidFill>
                  <a:srgbClr val="11468B"/>
                </a:solidFill>
                <a:effectLst/>
                <a:uLnTx/>
                <a:uFillTx/>
                <a:latin typeface="Trebuchet MS"/>
                <a:cs typeface="Trebuchet MS"/>
              </a:rPr>
              <a:t> </a:t>
            </a:r>
            <a:r>
              <a:rPr kumimoji="0" sz="2800" b="1" i="0" u="none" strike="noStrike" kern="0" cap="none" spc="-25" normalizeH="0" baseline="0" noProof="0" dirty="0">
                <a:ln>
                  <a:noFill/>
                </a:ln>
                <a:solidFill>
                  <a:srgbClr val="11468B"/>
                </a:solidFill>
                <a:effectLst/>
                <a:uLnTx/>
                <a:uFillTx/>
                <a:latin typeface="Trebuchet MS"/>
                <a:cs typeface="Trebuchet MS"/>
              </a:rPr>
              <a:t>LEI </a:t>
            </a:r>
            <a:r>
              <a:rPr kumimoji="0" sz="2800" b="1" i="0" u="none" strike="noStrike" kern="0" cap="none" spc="-70" normalizeH="0" baseline="0" noProof="0" dirty="0">
                <a:ln>
                  <a:noFill/>
                </a:ln>
                <a:solidFill>
                  <a:srgbClr val="11468B"/>
                </a:solidFill>
                <a:effectLst/>
                <a:uLnTx/>
                <a:uFillTx/>
                <a:latin typeface="Trebuchet MS"/>
                <a:cs typeface="Trebuchet MS"/>
              </a:rPr>
              <a:t>101/2000</a:t>
            </a:r>
            <a:endParaRPr kumimoji="0" sz="28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Trebuchet MS"/>
              <a:cs typeface="Trebuchet MS"/>
            </a:endParaRPr>
          </a:p>
        </p:txBody>
      </p:sp>
      <p:sp>
        <p:nvSpPr>
          <p:cNvPr id="68" name="object 68"/>
          <p:cNvSpPr txBox="1"/>
          <p:nvPr/>
        </p:nvSpPr>
        <p:spPr>
          <a:xfrm>
            <a:off x="9753727" y="7483856"/>
            <a:ext cx="1554480" cy="846455"/>
          </a:xfrm>
          <a:prstGeom prst="rect">
            <a:avLst/>
          </a:prstGeom>
        </p:spPr>
        <p:txBody>
          <a:bodyPr vert="horz" wrap="square" lIns="0" tIns="51435" rIns="0" bIns="0" rtlCol="0">
            <a:spAutoFit/>
          </a:bodyPr>
          <a:lstStyle/>
          <a:p>
            <a:pPr marL="12700" marR="5080" lvl="0" indent="519430" defTabSz="914400" eaLnBrk="1" fontAlgn="auto" latinLnBrk="0" hangingPunct="1">
              <a:lnSpc>
                <a:spcPts val="3110"/>
              </a:lnSpc>
              <a:spcBef>
                <a:spcPts val="405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2800" b="1" i="0" u="none" strike="noStrike" kern="0" cap="none" spc="-25" normalizeH="0" baseline="0" noProof="0" dirty="0">
                <a:ln>
                  <a:noFill/>
                </a:ln>
                <a:solidFill>
                  <a:srgbClr val="519D39"/>
                </a:solidFill>
                <a:effectLst/>
                <a:uLnTx/>
                <a:uFillTx/>
                <a:latin typeface="Trebuchet MS"/>
                <a:cs typeface="Trebuchet MS"/>
              </a:rPr>
              <a:t>LEI </a:t>
            </a:r>
            <a:r>
              <a:rPr kumimoji="0" sz="2800" b="1" i="0" u="none" strike="noStrike" kern="0" cap="none" spc="-75" normalizeH="0" baseline="0" noProof="0" dirty="0">
                <a:ln>
                  <a:noFill/>
                </a:ln>
                <a:solidFill>
                  <a:srgbClr val="519D39"/>
                </a:solidFill>
                <a:effectLst/>
                <a:uLnTx/>
                <a:uFillTx/>
                <a:latin typeface="Trebuchet MS"/>
                <a:cs typeface="Trebuchet MS"/>
              </a:rPr>
              <a:t>131/2009</a:t>
            </a:r>
            <a:endParaRPr kumimoji="0" sz="28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Trebuchet MS"/>
              <a:cs typeface="Trebuchet MS"/>
            </a:endParaRPr>
          </a:p>
        </p:txBody>
      </p:sp>
      <p:sp>
        <p:nvSpPr>
          <p:cNvPr id="69" name="object 69"/>
          <p:cNvSpPr txBox="1"/>
          <p:nvPr/>
        </p:nvSpPr>
        <p:spPr>
          <a:xfrm>
            <a:off x="12534138" y="7483856"/>
            <a:ext cx="1566545" cy="846455"/>
          </a:xfrm>
          <a:prstGeom prst="rect">
            <a:avLst/>
          </a:prstGeom>
        </p:spPr>
        <p:txBody>
          <a:bodyPr vert="horz" wrap="square" lIns="0" tIns="51435" rIns="0" bIns="0" rtlCol="0">
            <a:spAutoFit/>
          </a:bodyPr>
          <a:lstStyle/>
          <a:p>
            <a:pPr marL="12700" marR="5080" lvl="0" indent="527050" defTabSz="914400" eaLnBrk="1" fontAlgn="auto" latinLnBrk="0" hangingPunct="1">
              <a:lnSpc>
                <a:spcPts val="3110"/>
              </a:lnSpc>
              <a:spcBef>
                <a:spcPts val="405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2800" b="1" i="0" u="none" strike="noStrike" kern="0" cap="none" spc="-25" normalizeH="0" baseline="0" noProof="0" dirty="0">
                <a:ln>
                  <a:noFill/>
                </a:ln>
                <a:solidFill>
                  <a:srgbClr val="77BE5F"/>
                </a:solidFill>
                <a:effectLst/>
                <a:uLnTx/>
                <a:uFillTx/>
                <a:latin typeface="Trebuchet MS"/>
                <a:cs typeface="Trebuchet MS"/>
              </a:rPr>
              <a:t>LEI </a:t>
            </a:r>
            <a:r>
              <a:rPr kumimoji="0" sz="2800" b="1" i="0" u="none" strike="noStrike" kern="0" cap="none" spc="-170" normalizeH="0" baseline="0" noProof="0" dirty="0">
                <a:ln>
                  <a:noFill/>
                </a:ln>
                <a:solidFill>
                  <a:srgbClr val="77BE5F"/>
                </a:solidFill>
                <a:effectLst/>
                <a:uLnTx/>
                <a:uFillTx/>
                <a:latin typeface="Trebuchet MS"/>
                <a:cs typeface="Trebuchet MS"/>
              </a:rPr>
              <a:t>12.527/11</a:t>
            </a:r>
            <a:endParaRPr kumimoji="0" sz="28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Trebuchet MS"/>
              <a:cs typeface="Trebuchet MS"/>
            </a:endParaRPr>
          </a:p>
        </p:txBody>
      </p:sp>
      <p:sp>
        <p:nvSpPr>
          <p:cNvPr id="70" name="object 70"/>
          <p:cNvSpPr txBox="1"/>
          <p:nvPr/>
        </p:nvSpPr>
        <p:spPr>
          <a:xfrm>
            <a:off x="15234285" y="7483856"/>
            <a:ext cx="1641475" cy="846455"/>
          </a:xfrm>
          <a:prstGeom prst="rect">
            <a:avLst/>
          </a:prstGeom>
        </p:spPr>
        <p:txBody>
          <a:bodyPr vert="horz" wrap="square" lIns="0" tIns="51435" rIns="0" bIns="0" rtlCol="0">
            <a:spAutoFit/>
          </a:bodyPr>
          <a:lstStyle/>
          <a:p>
            <a:pPr marL="12700" marR="5080" lvl="0" indent="563880" defTabSz="914400" eaLnBrk="1" fontAlgn="auto" latinLnBrk="0" hangingPunct="1">
              <a:lnSpc>
                <a:spcPts val="3110"/>
              </a:lnSpc>
              <a:spcBef>
                <a:spcPts val="405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2800" b="1" i="0" u="none" strike="noStrike" kern="0" cap="none" spc="-25" normalizeH="0" baseline="0" noProof="0" dirty="0">
                <a:ln>
                  <a:noFill/>
                </a:ln>
                <a:solidFill>
                  <a:srgbClr val="519D39"/>
                </a:solidFill>
                <a:effectLst/>
                <a:uLnTx/>
                <a:uFillTx/>
                <a:latin typeface="Trebuchet MS"/>
                <a:cs typeface="Trebuchet MS"/>
              </a:rPr>
              <a:t>LEI </a:t>
            </a:r>
            <a:r>
              <a:rPr kumimoji="0" sz="2800" b="1" i="0" u="none" strike="noStrike" kern="0" cap="none" spc="-105" normalizeH="0" baseline="0" noProof="0" dirty="0">
                <a:ln>
                  <a:noFill/>
                </a:ln>
                <a:solidFill>
                  <a:srgbClr val="519D39"/>
                </a:solidFill>
                <a:effectLst/>
                <a:uLnTx/>
                <a:uFillTx/>
                <a:latin typeface="Trebuchet MS"/>
                <a:cs typeface="Trebuchet MS"/>
              </a:rPr>
              <a:t>13.460/17</a:t>
            </a:r>
            <a:endParaRPr kumimoji="0" sz="28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Trebuchet MS"/>
              <a:cs typeface="Trebuchet MS"/>
            </a:endParaRPr>
          </a:p>
        </p:txBody>
      </p:sp>
      <p:grpSp>
        <p:nvGrpSpPr>
          <p:cNvPr id="71" name="object 71"/>
          <p:cNvGrpSpPr/>
          <p:nvPr/>
        </p:nvGrpSpPr>
        <p:grpSpPr>
          <a:xfrm>
            <a:off x="1451736" y="3467608"/>
            <a:ext cx="15092680" cy="1318895"/>
            <a:chOff x="1451736" y="3467608"/>
            <a:chExt cx="15092680" cy="1318895"/>
          </a:xfrm>
        </p:grpSpPr>
        <p:pic>
          <p:nvPicPr>
            <p:cNvPr id="72" name="object 72" descr="Eficiência - ícones de hora e data grátis"/>
            <p:cNvPicPr/>
            <p:nvPr/>
          </p:nvPicPr>
          <p:blipFill>
            <a:blip r:embed="rId29" cstate="print"/>
            <a:stretch>
              <a:fillRect/>
            </a:stretch>
          </p:blipFill>
          <p:spPr>
            <a:xfrm>
              <a:off x="4459097" y="3648100"/>
              <a:ext cx="1067028" cy="1067028"/>
            </a:xfrm>
            <a:prstGeom prst="rect">
              <a:avLst/>
            </a:prstGeom>
          </p:spPr>
        </p:pic>
        <p:pic>
          <p:nvPicPr>
            <p:cNvPr id="73" name="object 73" descr="Responsabilidade - ícones de mídia social grátis"/>
            <p:cNvPicPr/>
            <p:nvPr/>
          </p:nvPicPr>
          <p:blipFill>
            <a:blip r:embed="rId30" cstate="print"/>
            <a:stretch>
              <a:fillRect/>
            </a:stretch>
          </p:blipFill>
          <p:spPr>
            <a:xfrm>
              <a:off x="7151370" y="3531832"/>
              <a:ext cx="1176820" cy="1176820"/>
            </a:xfrm>
            <a:prstGeom prst="rect">
              <a:avLst/>
            </a:prstGeom>
          </p:spPr>
        </p:pic>
        <p:pic>
          <p:nvPicPr>
            <p:cNvPr id="74" name="object 74"/>
            <p:cNvPicPr/>
            <p:nvPr/>
          </p:nvPicPr>
          <p:blipFill>
            <a:blip r:embed="rId31" cstate="print"/>
            <a:stretch>
              <a:fillRect/>
            </a:stretch>
          </p:blipFill>
          <p:spPr>
            <a:xfrm>
              <a:off x="9829800" y="3588791"/>
              <a:ext cx="1122908" cy="1122908"/>
            </a:xfrm>
            <a:prstGeom prst="rect">
              <a:avLst/>
            </a:prstGeom>
          </p:spPr>
        </p:pic>
        <p:pic>
          <p:nvPicPr>
            <p:cNvPr id="75" name="object 75"/>
            <p:cNvPicPr/>
            <p:nvPr/>
          </p:nvPicPr>
          <p:blipFill>
            <a:blip r:embed="rId31" cstate="print"/>
            <a:stretch>
              <a:fillRect/>
            </a:stretch>
          </p:blipFill>
          <p:spPr>
            <a:xfrm>
              <a:off x="12582652" y="3505149"/>
              <a:ext cx="1243253" cy="1243253"/>
            </a:xfrm>
            <a:prstGeom prst="rect">
              <a:avLst/>
            </a:prstGeom>
          </p:spPr>
        </p:pic>
        <p:pic>
          <p:nvPicPr>
            <p:cNvPr id="76" name="object 76" descr="Ícone em vetor livre | Baixe milhares de ícones de mídia social grátis"/>
            <p:cNvPicPr/>
            <p:nvPr/>
          </p:nvPicPr>
          <p:blipFill>
            <a:blip r:embed="rId32" cstate="print"/>
            <a:stretch>
              <a:fillRect/>
            </a:stretch>
          </p:blipFill>
          <p:spPr>
            <a:xfrm>
              <a:off x="15439263" y="3580409"/>
              <a:ext cx="1104557" cy="1198473"/>
            </a:xfrm>
            <a:prstGeom prst="rect">
              <a:avLst/>
            </a:prstGeom>
          </p:spPr>
        </p:pic>
        <p:pic>
          <p:nvPicPr>
            <p:cNvPr id="77" name="object 77" descr="Quando surgiram os direitos humanos?"/>
            <p:cNvPicPr/>
            <p:nvPr/>
          </p:nvPicPr>
          <p:blipFill>
            <a:blip r:embed="rId33" cstate="print"/>
            <a:stretch>
              <a:fillRect/>
            </a:stretch>
          </p:blipFill>
          <p:spPr>
            <a:xfrm>
              <a:off x="1451736" y="3467608"/>
              <a:ext cx="1335405" cy="1318387"/>
            </a:xfrm>
            <a:prstGeom prst="rect">
              <a:avLst/>
            </a:prstGeom>
          </p:spPr>
        </p:pic>
        <p:sp>
          <p:nvSpPr>
            <p:cNvPr id="78" name="object 78"/>
            <p:cNvSpPr/>
            <p:nvPr/>
          </p:nvSpPr>
          <p:spPr>
            <a:xfrm>
              <a:off x="1744090" y="3749294"/>
              <a:ext cx="761365" cy="752475"/>
            </a:xfrm>
            <a:custGeom>
              <a:avLst/>
              <a:gdLst/>
              <a:ahLst/>
              <a:cxnLst/>
              <a:rect l="l" t="t" r="r" b="b"/>
              <a:pathLst>
                <a:path w="761364" h="752475">
                  <a:moveTo>
                    <a:pt x="0" y="376046"/>
                  </a:moveTo>
                  <a:lnTo>
                    <a:pt x="2965" y="328884"/>
                  </a:lnTo>
                  <a:lnTo>
                    <a:pt x="11625" y="283467"/>
                  </a:lnTo>
                  <a:lnTo>
                    <a:pt x="25621" y="240149"/>
                  </a:lnTo>
                  <a:lnTo>
                    <a:pt x="44596" y="199283"/>
                  </a:lnTo>
                  <a:lnTo>
                    <a:pt x="68193" y="161220"/>
                  </a:lnTo>
                  <a:lnTo>
                    <a:pt x="96055" y="126315"/>
                  </a:lnTo>
                  <a:lnTo>
                    <a:pt x="127825" y="94919"/>
                  </a:lnTo>
                  <a:lnTo>
                    <a:pt x="163144" y="67386"/>
                  </a:lnTo>
                  <a:lnTo>
                    <a:pt x="201657" y="44067"/>
                  </a:lnTo>
                  <a:lnTo>
                    <a:pt x="243005" y="25317"/>
                  </a:lnTo>
                  <a:lnTo>
                    <a:pt x="286832" y="11487"/>
                  </a:lnTo>
                  <a:lnTo>
                    <a:pt x="332780" y="2930"/>
                  </a:lnTo>
                  <a:lnTo>
                    <a:pt x="380491" y="0"/>
                  </a:lnTo>
                  <a:lnTo>
                    <a:pt x="428203" y="2930"/>
                  </a:lnTo>
                  <a:lnTo>
                    <a:pt x="474151" y="11487"/>
                  </a:lnTo>
                  <a:lnTo>
                    <a:pt x="517978" y="25317"/>
                  </a:lnTo>
                  <a:lnTo>
                    <a:pt x="559326" y="44067"/>
                  </a:lnTo>
                  <a:lnTo>
                    <a:pt x="597839" y="67386"/>
                  </a:lnTo>
                  <a:lnTo>
                    <a:pt x="633158" y="94919"/>
                  </a:lnTo>
                  <a:lnTo>
                    <a:pt x="664928" y="126315"/>
                  </a:lnTo>
                  <a:lnTo>
                    <a:pt x="692790" y="161220"/>
                  </a:lnTo>
                  <a:lnTo>
                    <a:pt x="716387" y="199283"/>
                  </a:lnTo>
                  <a:lnTo>
                    <a:pt x="735362" y="240149"/>
                  </a:lnTo>
                  <a:lnTo>
                    <a:pt x="749358" y="283467"/>
                  </a:lnTo>
                  <a:lnTo>
                    <a:pt x="758018" y="328884"/>
                  </a:lnTo>
                  <a:lnTo>
                    <a:pt x="760983" y="376046"/>
                  </a:lnTo>
                  <a:lnTo>
                    <a:pt x="758018" y="423234"/>
                  </a:lnTo>
                  <a:lnTo>
                    <a:pt x="749358" y="468668"/>
                  </a:lnTo>
                  <a:lnTo>
                    <a:pt x="735362" y="511996"/>
                  </a:lnTo>
                  <a:lnTo>
                    <a:pt x="716387" y="552867"/>
                  </a:lnTo>
                  <a:lnTo>
                    <a:pt x="692790" y="590928"/>
                  </a:lnTo>
                  <a:lnTo>
                    <a:pt x="664928" y="625829"/>
                  </a:lnTo>
                  <a:lnTo>
                    <a:pt x="633158" y="657218"/>
                  </a:lnTo>
                  <a:lnTo>
                    <a:pt x="597839" y="684742"/>
                  </a:lnTo>
                  <a:lnTo>
                    <a:pt x="559326" y="708051"/>
                  </a:lnTo>
                  <a:lnTo>
                    <a:pt x="517978" y="726792"/>
                  </a:lnTo>
                  <a:lnTo>
                    <a:pt x="474151" y="740614"/>
                  </a:lnTo>
                  <a:lnTo>
                    <a:pt x="428203" y="749165"/>
                  </a:lnTo>
                  <a:lnTo>
                    <a:pt x="380491" y="752093"/>
                  </a:lnTo>
                  <a:lnTo>
                    <a:pt x="332780" y="749165"/>
                  </a:lnTo>
                  <a:lnTo>
                    <a:pt x="286832" y="740614"/>
                  </a:lnTo>
                  <a:lnTo>
                    <a:pt x="243005" y="726792"/>
                  </a:lnTo>
                  <a:lnTo>
                    <a:pt x="201657" y="708051"/>
                  </a:lnTo>
                  <a:lnTo>
                    <a:pt x="163144" y="684742"/>
                  </a:lnTo>
                  <a:lnTo>
                    <a:pt x="127825" y="657218"/>
                  </a:lnTo>
                  <a:lnTo>
                    <a:pt x="96055" y="625829"/>
                  </a:lnTo>
                  <a:lnTo>
                    <a:pt x="68193" y="590928"/>
                  </a:lnTo>
                  <a:lnTo>
                    <a:pt x="44596" y="552867"/>
                  </a:lnTo>
                  <a:lnTo>
                    <a:pt x="25621" y="511996"/>
                  </a:lnTo>
                  <a:lnTo>
                    <a:pt x="11625" y="468668"/>
                  </a:lnTo>
                  <a:lnTo>
                    <a:pt x="2965" y="423234"/>
                  </a:lnTo>
                  <a:lnTo>
                    <a:pt x="0" y="376046"/>
                  </a:lnTo>
                  <a:close/>
                </a:path>
              </a:pathLst>
            </a:custGeom>
            <a:ln w="25400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endParaRPr>
            </a:p>
          </p:txBody>
        </p:sp>
      </p:grp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21" name="Rectangle 20">
            <a:extLst>
              <a:ext uri="{FF2B5EF4-FFF2-40B4-BE49-F238E27FC236}">
                <a16:creationId xmlns:a16="http://schemas.microsoft.com/office/drawing/2014/main" id="{04812C46-200A-4DEB-A05E-3ED6C68C238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-1" y="0"/>
            <a:ext cx="18283427" cy="10287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9" name="Imagem 8">
            <a:extLst>
              <a:ext uri="{FF2B5EF4-FFF2-40B4-BE49-F238E27FC236}">
                <a16:creationId xmlns:a16="http://schemas.microsoft.com/office/drawing/2014/main" id="{3C950412-10BD-F7F5-9370-B22C9420B5E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6025" r="4664"/>
          <a:stretch>
            <a:fillRect/>
          </a:stretch>
        </p:blipFill>
        <p:spPr>
          <a:xfrm>
            <a:off x="1" y="10"/>
            <a:ext cx="15239999" cy="10286990"/>
          </a:xfrm>
          <a:prstGeom prst="rect">
            <a:avLst/>
          </a:prstGeom>
        </p:spPr>
      </p:pic>
      <p:sp>
        <p:nvSpPr>
          <p:cNvPr id="23" name="Rectangle 22">
            <a:extLst>
              <a:ext uri="{FF2B5EF4-FFF2-40B4-BE49-F238E27FC236}">
                <a16:creationId xmlns:a16="http://schemas.microsoft.com/office/drawing/2014/main" id="{D1EA859B-E555-4109-94F3-6700E046E00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7687528" y="0"/>
            <a:ext cx="10600467" cy="10287000"/>
          </a:xfrm>
          <a:prstGeom prst="rect">
            <a:avLst/>
          </a:prstGeom>
          <a:gradFill>
            <a:gsLst>
              <a:gs pos="48000">
                <a:schemeClr val="bg1"/>
              </a:gs>
              <a:gs pos="35000">
                <a:schemeClr val="bg1">
                  <a:alpha val="77000"/>
                </a:schemeClr>
              </a:gs>
              <a:gs pos="19000">
                <a:schemeClr val="bg1">
                  <a:alpha val="38000"/>
                </a:schemeClr>
              </a:gs>
              <a:gs pos="0">
                <a:schemeClr val="bg1">
                  <a:alpha val="0"/>
                </a:schemeClr>
              </a:gs>
              <a:gs pos="100000">
                <a:schemeClr val="bg1"/>
              </a:gs>
            </a:gsLst>
            <a:lin ang="10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0" name="CaixaDeTexto 9">
            <a:extLst>
              <a:ext uri="{FF2B5EF4-FFF2-40B4-BE49-F238E27FC236}">
                <a16:creationId xmlns:a16="http://schemas.microsoft.com/office/drawing/2014/main" id="{F9B7703F-A711-4F0C-B77C-9C86FFF6CDA0}"/>
              </a:ext>
            </a:extLst>
          </p:cNvPr>
          <p:cNvSpPr txBox="1"/>
          <p:nvPr/>
        </p:nvSpPr>
        <p:spPr>
          <a:xfrm>
            <a:off x="11119572" y="1923144"/>
            <a:ext cx="6456430" cy="382412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12700">
              <a:lnSpc>
                <a:spcPct val="100000"/>
              </a:lnSpc>
              <a:spcBef>
                <a:spcPts val="360"/>
              </a:spcBef>
            </a:pPr>
            <a:r>
              <a:rPr lang="pt-BR" sz="3000" b="1" dirty="0">
                <a:latin typeface="Calibri"/>
                <a:cs typeface="Calibri"/>
              </a:rPr>
              <a:t>Decreto</a:t>
            </a:r>
            <a:r>
              <a:rPr lang="pt-BR" sz="3000" b="1" spc="-100" dirty="0">
                <a:latin typeface="Calibri"/>
                <a:cs typeface="Calibri"/>
              </a:rPr>
              <a:t> </a:t>
            </a:r>
            <a:r>
              <a:rPr lang="pt-BR" sz="3000" b="1" dirty="0">
                <a:latin typeface="Calibri"/>
                <a:cs typeface="Calibri"/>
              </a:rPr>
              <a:t>nº</a:t>
            </a:r>
            <a:r>
              <a:rPr lang="pt-BR" sz="3000" b="1" spc="-105" dirty="0">
                <a:latin typeface="Calibri"/>
                <a:cs typeface="Calibri"/>
              </a:rPr>
              <a:t> </a:t>
            </a:r>
            <a:r>
              <a:rPr lang="pt-BR" sz="3000" b="1" dirty="0">
                <a:latin typeface="Calibri"/>
                <a:cs typeface="Calibri"/>
              </a:rPr>
              <a:t>9.203/2017</a:t>
            </a:r>
            <a:r>
              <a:rPr lang="pt-BR" sz="3000" b="1" spc="-80" dirty="0">
                <a:latin typeface="Calibri"/>
                <a:cs typeface="Calibri"/>
              </a:rPr>
              <a:t> </a:t>
            </a:r>
            <a:r>
              <a:rPr lang="pt-BR" sz="3000" spc="-50" dirty="0">
                <a:latin typeface="Calibri"/>
                <a:cs typeface="Calibri"/>
              </a:rPr>
              <a:t>–</a:t>
            </a:r>
            <a:endParaRPr lang="pt-BR" sz="3000" dirty="0">
              <a:latin typeface="Calibri"/>
              <a:cs typeface="Calibri"/>
            </a:endParaRPr>
          </a:p>
          <a:p>
            <a:pPr marL="12700">
              <a:lnSpc>
                <a:spcPct val="100000"/>
              </a:lnSpc>
              <a:spcBef>
                <a:spcPts val="265"/>
              </a:spcBef>
            </a:pPr>
            <a:r>
              <a:rPr lang="pt-BR" sz="3000" b="1" dirty="0">
                <a:latin typeface="Calibri"/>
                <a:cs typeface="Calibri"/>
              </a:rPr>
              <a:t>Governança</a:t>
            </a:r>
            <a:r>
              <a:rPr lang="pt-BR" sz="3000" b="1" spc="-105" dirty="0">
                <a:latin typeface="Calibri"/>
                <a:cs typeface="Calibri"/>
              </a:rPr>
              <a:t> </a:t>
            </a:r>
            <a:r>
              <a:rPr lang="pt-BR" sz="3000" b="1" dirty="0">
                <a:latin typeface="Calibri"/>
                <a:cs typeface="Calibri"/>
              </a:rPr>
              <a:t>Pública:</a:t>
            </a:r>
            <a:r>
              <a:rPr lang="pt-BR" sz="3000" b="1" spc="-90" dirty="0">
                <a:latin typeface="Calibri"/>
                <a:cs typeface="Calibri"/>
              </a:rPr>
              <a:t> </a:t>
            </a:r>
            <a:r>
              <a:rPr lang="pt-BR" sz="3000" dirty="0">
                <a:latin typeface="Calibri"/>
                <a:cs typeface="Calibri"/>
              </a:rPr>
              <a:t>“O</a:t>
            </a:r>
            <a:r>
              <a:rPr lang="pt-BR" sz="3000" spc="-80" dirty="0">
                <a:latin typeface="Calibri"/>
                <a:cs typeface="Calibri"/>
              </a:rPr>
              <a:t> </a:t>
            </a:r>
            <a:r>
              <a:rPr lang="pt-BR" sz="3000" spc="-10" dirty="0">
                <a:latin typeface="Calibri"/>
                <a:cs typeface="Calibri"/>
              </a:rPr>
              <a:t>conjunto</a:t>
            </a:r>
            <a:r>
              <a:rPr lang="pt-BR" sz="3000" spc="-75" dirty="0">
                <a:latin typeface="Calibri"/>
                <a:cs typeface="Calibri"/>
              </a:rPr>
              <a:t> </a:t>
            </a:r>
            <a:r>
              <a:rPr lang="pt-BR" sz="3000" dirty="0">
                <a:latin typeface="Calibri"/>
                <a:cs typeface="Calibri"/>
              </a:rPr>
              <a:t>de</a:t>
            </a:r>
            <a:r>
              <a:rPr lang="pt-BR" sz="3000" spc="-80" dirty="0">
                <a:latin typeface="Calibri"/>
                <a:cs typeface="Calibri"/>
              </a:rPr>
              <a:t> </a:t>
            </a:r>
            <a:r>
              <a:rPr lang="pt-BR" sz="3000" b="1" dirty="0">
                <a:latin typeface="Calibri"/>
                <a:cs typeface="Calibri"/>
              </a:rPr>
              <a:t>mecanismos</a:t>
            </a:r>
            <a:r>
              <a:rPr lang="pt-BR" sz="3000" b="1" spc="-80" dirty="0">
                <a:latin typeface="Calibri"/>
                <a:cs typeface="Calibri"/>
              </a:rPr>
              <a:t> </a:t>
            </a:r>
            <a:r>
              <a:rPr lang="pt-BR" sz="3000" b="1" spc="-25" dirty="0">
                <a:latin typeface="Calibri"/>
                <a:cs typeface="Calibri"/>
              </a:rPr>
              <a:t>de </a:t>
            </a:r>
            <a:r>
              <a:rPr lang="pt-BR" sz="3000" b="1" dirty="0">
                <a:latin typeface="Calibri"/>
                <a:cs typeface="Calibri"/>
              </a:rPr>
              <a:t>liderança,</a:t>
            </a:r>
            <a:r>
              <a:rPr lang="pt-BR" sz="3000" b="1" spc="-100" dirty="0">
                <a:latin typeface="Calibri"/>
                <a:cs typeface="Calibri"/>
              </a:rPr>
              <a:t> </a:t>
            </a:r>
            <a:r>
              <a:rPr lang="pt-BR" sz="3000" b="1" spc="-10" dirty="0">
                <a:latin typeface="Calibri"/>
                <a:cs typeface="Calibri"/>
              </a:rPr>
              <a:t>estratégia</a:t>
            </a:r>
            <a:r>
              <a:rPr lang="pt-BR" sz="3000" b="1" spc="-85" dirty="0">
                <a:latin typeface="Calibri"/>
                <a:cs typeface="Calibri"/>
              </a:rPr>
              <a:t> </a:t>
            </a:r>
            <a:r>
              <a:rPr lang="pt-BR" sz="3000" b="1" dirty="0">
                <a:latin typeface="Calibri"/>
                <a:cs typeface="Calibri"/>
              </a:rPr>
              <a:t>e</a:t>
            </a:r>
            <a:r>
              <a:rPr lang="pt-BR" sz="3000" b="1" spc="-95" dirty="0">
                <a:latin typeface="Calibri"/>
                <a:cs typeface="Calibri"/>
              </a:rPr>
              <a:t> </a:t>
            </a:r>
            <a:r>
              <a:rPr lang="pt-BR" sz="3000" b="1" dirty="0">
                <a:latin typeface="Calibri"/>
                <a:cs typeface="Calibri"/>
              </a:rPr>
              <a:t>controle</a:t>
            </a:r>
            <a:r>
              <a:rPr lang="pt-BR" sz="3000" b="1" spc="-100" dirty="0">
                <a:latin typeface="Calibri"/>
                <a:cs typeface="Calibri"/>
              </a:rPr>
              <a:t> </a:t>
            </a:r>
            <a:r>
              <a:rPr lang="pt-BR" sz="3000" dirty="0">
                <a:latin typeface="Calibri"/>
                <a:cs typeface="Calibri"/>
              </a:rPr>
              <a:t>postos</a:t>
            </a:r>
            <a:r>
              <a:rPr lang="pt-BR" sz="3000" spc="-80" dirty="0">
                <a:latin typeface="Calibri"/>
                <a:cs typeface="Calibri"/>
              </a:rPr>
              <a:t> </a:t>
            </a:r>
            <a:r>
              <a:rPr lang="pt-BR" sz="3000" dirty="0">
                <a:latin typeface="Calibri"/>
                <a:cs typeface="Calibri"/>
              </a:rPr>
              <a:t>em</a:t>
            </a:r>
            <a:r>
              <a:rPr lang="pt-BR" sz="3000" spc="-95" dirty="0">
                <a:latin typeface="Calibri"/>
                <a:cs typeface="Calibri"/>
              </a:rPr>
              <a:t> </a:t>
            </a:r>
            <a:r>
              <a:rPr lang="pt-BR" sz="3000" spc="-10" dirty="0">
                <a:latin typeface="Calibri"/>
                <a:cs typeface="Calibri"/>
              </a:rPr>
              <a:t>prática </a:t>
            </a:r>
            <a:r>
              <a:rPr lang="pt-BR" sz="3000" dirty="0">
                <a:latin typeface="Calibri"/>
                <a:cs typeface="Calibri"/>
              </a:rPr>
              <a:t>para</a:t>
            </a:r>
            <a:r>
              <a:rPr lang="pt-BR" sz="3000" spc="-85" dirty="0">
                <a:latin typeface="Calibri"/>
                <a:cs typeface="Calibri"/>
              </a:rPr>
              <a:t> </a:t>
            </a:r>
            <a:r>
              <a:rPr lang="pt-BR" sz="3000" spc="-40" dirty="0">
                <a:latin typeface="Calibri"/>
                <a:cs typeface="Calibri"/>
              </a:rPr>
              <a:t>avaliar,</a:t>
            </a:r>
            <a:r>
              <a:rPr lang="pt-BR" sz="3000" spc="-80" dirty="0">
                <a:latin typeface="Calibri"/>
                <a:cs typeface="Calibri"/>
              </a:rPr>
              <a:t> </a:t>
            </a:r>
            <a:r>
              <a:rPr lang="pt-BR" sz="3000" dirty="0">
                <a:latin typeface="Calibri"/>
                <a:cs typeface="Calibri"/>
              </a:rPr>
              <a:t>direcionar</a:t>
            </a:r>
            <a:r>
              <a:rPr lang="pt-BR" sz="3000" spc="-80" dirty="0">
                <a:latin typeface="Calibri"/>
                <a:cs typeface="Calibri"/>
              </a:rPr>
              <a:t> </a:t>
            </a:r>
            <a:r>
              <a:rPr lang="pt-BR" sz="3000" dirty="0">
                <a:latin typeface="Calibri"/>
                <a:cs typeface="Calibri"/>
              </a:rPr>
              <a:t>e</a:t>
            </a:r>
            <a:r>
              <a:rPr lang="pt-BR" sz="3000" spc="-90" dirty="0">
                <a:latin typeface="Calibri"/>
                <a:cs typeface="Calibri"/>
              </a:rPr>
              <a:t> </a:t>
            </a:r>
            <a:r>
              <a:rPr lang="pt-BR" sz="3000" spc="-10" dirty="0">
                <a:latin typeface="Calibri"/>
                <a:cs typeface="Calibri"/>
              </a:rPr>
              <a:t>monitorar</a:t>
            </a:r>
            <a:r>
              <a:rPr lang="pt-BR" sz="3000" spc="-80" dirty="0">
                <a:latin typeface="Calibri"/>
                <a:cs typeface="Calibri"/>
              </a:rPr>
              <a:t> </a:t>
            </a:r>
            <a:r>
              <a:rPr lang="pt-BR" sz="3000" dirty="0">
                <a:latin typeface="Calibri"/>
                <a:cs typeface="Calibri"/>
              </a:rPr>
              <a:t>a</a:t>
            </a:r>
            <a:r>
              <a:rPr lang="pt-BR" sz="3000" spc="-70" dirty="0">
                <a:latin typeface="Calibri"/>
                <a:cs typeface="Calibri"/>
              </a:rPr>
              <a:t> </a:t>
            </a:r>
            <a:r>
              <a:rPr lang="pt-BR" sz="3000" spc="-20" dirty="0">
                <a:latin typeface="Calibri"/>
                <a:cs typeface="Calibri"/>
              </a:rPr>
              <a:t>gestão,</a:t>
            </a:r>
            <a:r>
              <a:rPr lang="pt-BR" sz="3000" spc="-95" dirty="0">
                <a:latin typeface="Calibri"/>
                <a:cs typeface="Calibri"/>
              </a:rPr>
              <a:t> </a:t>
            </a:r>
            <a:r>
              <a:rPr lang="pt-BR" sz="3000" spc="-25" dirty="0">
                <a:latin typeface="Calibri"/>
                <a:cs typeface="Calibri"/>
              </a:rPr>
              <a:t>com </a:t>
            </a:r>
            <a:r>
              <a:rPr lang="pt-BR" sz="3000" dirty="0">
                <a:latin typeface="Calibri"/>
                <a:cs typeface="Calibri"/>
              </a:rPr>
              <a:t>vistas</a:t>
            </a:r>
            <a:r>
              <a:rPr lang="pt-BR" sz="3000" spc="-75" dirty="0">
                <a:latin typeface="Calibri"/>
                <a:cs typeface="Calibri"/>
              </a:rPr>
              <a:t> </a:t>
            </a:r>
            <a:r>
              <a:rPr lang="pt-BR" sz="3000" dirty="0">
                <a:latin typeface="Calibri"/>
                <a:cs typeface="Calibri"/>
              </a:rPr>
              <a:t>à</a:t>
            </a:r>
            <a:r>
              <a:rPr lang="pt-BR" sz="3000" spc="-60" dirty="0">
                <a:latin typeface="Calibri"/>
                <a:cs typeface="Calibri"/>
              </a:rPr>
              <a:t> </a:t>
            </a:r>
            <a:r>
              <a:rPr lang="pt-BR" sz="3000" dirty="0">
                <a:latin typeface="Calibri"/>
                <a:cs typeface="Calibri"/>
              </a:rPr>
              <a:t>condução</a:t>
            </a:r>
            <a:r>
              <a:rPr lang="pt-BR" sz="3000" spc="-75" dirty="0">
                <a:latin typeface="Calibri"/>
                <a:cs typeface="Calibri"/>
              </a:rPr>
              <a:t> </a:t>
            </a:r>
            <a:r>
              <a:rPr lang="pt-BR" sz="3000" dirty="0">
                <a:latin typeface="Calibri"/>
                <a:cs typeface="Calibri"/>
              </a:rPr>
              <a:t>de</a:t>
            </a:r>
            <a:r>
              <a:rPr lang="pt-BR" sz="3000" spc="-75" dirty="0">
                <a:latin typeface="Calibri"/>
                <a:cs typeface="Calibri"/>
              </a:rPr>
              <a:t> </a:t>
            </a:r>
            <a:r>
              <a:rPr lang="pt-BR" sz="3000" dirty="0">
                <a:latin typeface="Calibri"/>
                <a:cs typeface="Calibri"/>
              </a:rPr>
              <a:t>políticas</a:t>
            </a:r>
            <a:r>
              <a:rPr lang="pt-BR" sz="3000" spc="-60" dirty="0">
                <a:latin typeface="Calibri"/>
                <a:cs typeface="Calibri"/>
              </a:rPr>
              <a:t> </a:t>
            </a:r>
            <a:r>
              <a:rPr lang="pt-BR" sz="3000" dirty="0">
                <a:latin typeface="Calibri"/>
                <a:cs typeface="Calibri"/>
              </a:rPr>
              <a:t>públicas</a:t>
            </a:r>
            <a:r>
              <a:rPr lang="pt-BR" sz="3000" spc="-50" dirty="0">
                <a:latin typeface="Calibri"/>
                <a:cs typeface="Calibri"/>
              </a:rPr>
              <a:t> </a:t>
            </a:r>
            <a:r>
              <a:rPr lang="pt-BR" sz="3000" dirty="0">
                <a:latin typeface="Calibri"/>
                <a:cs typeface="Calibri"/>
              </a:rPr>
              <a:t>e</a:t>
            </a:r>
            <a:r>
              <a:rPr lang="pt-BR" sz="3000" spc="-85" dirty="0">
                <a:latin typeface="Calibri"/>
                <a:cs typeface="Calibri"/>
              </a:rPr>
              <a:t> </a:t>
            </a:r>
            <a:r>
              <a:rPr lang="pt-BR" sz="3000" dirty="0">
                <a:latin typeface="Calibri"/>
                <a:cs typeface="Calibri"/>
              </a:rPr>
              <a:t>à</a:t>
            </a:r>
            <a:r>
              <a:rPr lang="pt-BR" sz="3000" spc="-70" dirty="0">
                <a:latin typeface="Calibri"/>
                <a:cs typeface="Calibri"/>
              </a:rPr>
              <a:t> </a:t>
            </a:r>
            <a:r>
              <a:rPr lang="pt-BR" sz="3000" spc="-10" dirty="0">
                <a:latin typeface="Calibri"/>
                <a:cs typeface="Calibri"/>
              </a:rPr>
              <a:t>prestação </a:t>
            </a:r>
            <a:r>
              <a:rPr lang="pt-BR" sz="3000" dirty="0">
                <a:latin typeface="Calibri"/>
                <a:cs typeface="Calibri"/>
              </a:rPr>
              <a:t>de</a:t>
            </a:r>
            <a:r>
              <a:rPr lang="pt-BR" sz="3000" spc="-35" dirty="0">
                <a:latin typeface="Calibri"/>
                <a:cs typeface="Calibri"/>
              </a:rPr>
              <a:t> </a:t>
            </a:r>
            <a:r>
              <a:rPr lang="pt-BR" sz="3000" dirty="0">
                <a:latin typeface="Calibri"/>
                <a:cs typeface="Calibri"/>
              </a:rPr>
              <a:t>serviços</a:t>
            </a:r>
            <a:r>
              <a:rPr lang="pt-BR" sz="3000" spc="-35" dirty="0">
                <a:latin typeface="Calibri"/>
                <a:cs typeface="Calibri"/>
              </a:rPr>
              <a:t> </a:t>
            </a:r>
            <a:r>
              <a:rPr lang="pt-BR" sz="3000" dirty="0">
                <a:latin typeface="Calibri"/>
                <a:cs typeface="Calibri"/>
              </a:rPr>
              <a:t>de</a:t>
            </a:r>
            <a:r>
              <a:rPr lang="pt-BR" sz="3000" spc="-40" dirty="0">
                <a:latin typeface="Calibri"/>
                <a:cs typeface="Calibri"/>
              </a:rPr>
              <a:t> </a:t>
            </a:r>
            <a:r>
              <a:rPr lang="pt-BR" sz="3000" spc="-10" dirty="0">
                <a:latin typeface="Calibri"/>
                <a:cs typeface="Calibri"/>
              </a:rPr>
              <a:t>interesse</a:t>
            </a:r>
            <a:r>
              <a:rPr lang="pt-BR" sz="3000" spc="-55" dirty="0">
                <a:latin typeface="Calibri"/>
                <a:cs typeface="Calibri"/>
              </a:rPr>
              <a:t> </a:t>
            </a:r>
            <a:r>
              <a:rPr lang="pt-BR" sz="3000" dirty="0">
                <a:latin typeface="Calibri"/>
                <a:cs typeface="Calibri"/>
              </a:rPr>
              <a:t>da</a:t>
            </a:r>
            <a:r>
              <a:rPr lang="pt-BR" sz="3000" spc="-35" dirty="0">
                <a:latin typeface="Calibri"/>
                <a:cs typeface="Calibri"/>
              </a:rPr>
              <a:t> </a:t>
            </a:r>
            <a:r>
              <a:rPr lang="pt-BR" sz="3000" spc="-10" dirty="0">
                <a:latin typeface="Calibri"/>
                <a:cs typeface="Calibri"/>
              </a:rPr>
              <a:t>sociedade”.</a:t>
            </a:r>
            <a:endParaRPr lang="pt-BR" sz="3000" dirty="0">
              <a:latin typeface="Calibri"/>
              <a:cs typeface="Calibri"/>
            </a:endParaRPr>
          </a:p>
        </p:txBody>
      </p:sp>
      <p:sp>
        <p:nvSpPr>
          <p:cNvPr id="12" name="CaixaDeTexto 11">
            <a:extLst>
              <a:ext uri="{FF2B5EF4-FFF2-40B4-BE49-F238E27FC236}">
                <a16:creationId xmlns:a16="http://schemas.microsoft.com/office/drawing/2014/main" id="{093BE56A-1413-0F93-3B31-A22D0383F872}"/>
              </a:ext>
            </a:extLst>
          </p:cNvPr>
          <p:cNvSpPr txBox="1"/>
          <p:nvPr/>
        </p:nvSpPr>
        <p:spPr>
          <a:xfrm>
            <a:off x="11089092" y="6188057"/>
            <a:ext cx="6889593" cy="343940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12700">
              <a:lnSpc>
                <a:spcPct val="100000"/>
              </a:lnSpc>
              <a:buSzPct val="120000"/>
            </a:pPr>
            <a:r>
              <a:rPr lang="pt-BR" sz="3000" dirty="0">
                <a:latin typeface="Calibri"/>
                <a:cs typeface="Calibri"/>
              </a:rPr>
              <a:t>Ele</a:t>
            </a:r>
            <a:r>
              <a:rPr lang="pt-BR" sz="3000" spc="-60" dirty="0">
                <a:latin typeface="Calibri"/>
                <a:cs typeface="Calibri"/>
              </a:rPr>
              <a:t> </a:t>
            </a:r>
            <a:r>
              <a:rPr lang="pt-BR" sz="3000" b="1" dirty="0">
                <a:latin typeface="Calibri"/>
                <a:cs typeface="Calibri"/>
              </a:rPr>
              <a:t>estabelece</a:t>
            </a:r>
            <a:r>
              <a:rPr lang="pt-BR" sz="3000" b="1" spc="-60" dirty="0">
                <a:latin typeface="Calibri"/>
                <a:cs typeface="Calibri"/>
              </a:rPr>
              <a:t> </a:t>
            </a:r>
            <a:r>
              <a:rPr lang="pt-BR" sz="3000" b="1" dirty="0">
                <a:latin typeface="Calibri"/>
                <a:cs typeface="Calibri"/>
              </a:rPr>
              <a:t>três</a:t>
            </a:r>
            <a:r>
              <a:rPr lang="pt-BR" sz="3000" b="1" spc="-55" dirty="0">
                <a:latin typeface="Calibri"/>
                <a:cs typeface="Calibri"/>
              </a:rPr>
              <a:t> </a:t>
            </a:r>
            <a:r>
              <a:rPr lang="pt-BR" sz="3000" b="1" dirty="0">
                <a:latin typeface="Calibri"/>
                <a:cs typeface="Calibri"/>
              </a:rPr>
              <a:t>princípios</a:t>
            </a:r>
            <a:r>
              <a:rPr lang="pt-BR" sz="3000" b="1" spc="-35" dirty="0">
                <a:latin typeface="Calibri"/>
                <a:cs typeface="Calibri"/>
              </a:rPr>
              <a:t> </a:t>
            </a:r>
            <a:r>
              <a:rPr lang="pt-BR" sz="3000" spc="-10" dirty="0">
                <a:latin typeface="Calibri"/>
                <a:cs typeface="Calibri"/>
              </a:rPr>
              <a:t>centrais:</a:t>
            </a:r>
            <a:endParaRPr lang="pt-BR" sz="3000" dirty="0">
              <a:latin typeface="Calibri"/>
              <a:cs typeface="Calibri"/>
            </a:endParaRPr>
          </a:p>
          <a:p>
            <a:pPr marL="469900" indent="-457200">
              <a:lnSpc>
                <a:spcPct val="100000"/>
              </a:lnSpc>
              <a:spcBef>
                <a:spcPts val="265"/>
              </a:spcBef>
              <a:buSzPct val="120000"/>
              <a:buFont typeface="Wingdings" panose="05000000000000000000" pitchFamily="2" charset="2"/>
              <a:buChar char="§"/>
              <a:tabLst>
                <a:tab pos="469265" algn="l"/>
              </a:tabLst>
            </a:pPr>
            <a:r>
              <a:rPr lang="pt-BR" sz="3000" b="1" spc="-30" dirty="0">
                <a:latin typeface="Calibri"/>
                <a:cs typeface="Calibri"/>
              </a:rPr>
              <a:t>CAPACIDADE</a:t>
            </a:r>
            <a:r>
              <a:rPr lang="pt-BR" sz="3000" b="1" spc="-75" dirty="0">
                <a:latin typeface="Calibri"/>
                <a:cs typeface="Calibri"/>
              </a:rPr>
              <a:t> </a:t>
            </a:r>
            <a:r>
              <a:rPr lang="pt-BR" sz="3000" b="1" dirty="0">
                <a:latin typeface="Calibri"/>
                <a:cs typeface="Calibri"/>
              </a:rPr>
              <a:t>DE</a:t>
            </a:r>
            <a:r>
              <a:rPr lang="pt-BR" sz="3000" b="1" spc="-90" dirty="0">
                <a:latin typeface="Calibri"/>
                <a:cs typeface="Calibri"/>
              </a:rPr>
              <a:t> </a:t>
            </a:r>
            <a:r>
              <a:rPr lang="pt-BR" sz="3000" b="1" spc="-35" dirty="0">
                <a:latin typeface="Calibri"/>
                <a:cs typeface="Calibri"/>
              </a:rPr>
              <a:t>RESPOSTA</a:t>
            </a:r>
            <a:r>
              <a:rPr lang="pt-BR" sz="3000" b="1" spc="-90" dirty="0">
                <a:latin typeface="Calibri"/>
                <a:cs typeface="Calibri"/>
              </a:rPr>
              <a:t> </a:t>
            </a:r>
            <a:r>
              <a:rPr lang="pt-BR" sz="3000" spc="-10" dirty="0">
                <a:latin typeface="Calibri"/>
                <a:cs typeface="Calibri"/>
              </a:rPr>
              <a:t>(</a:t>
            </a:r>
            <a:r>
              <a:rPr lang="pt-BR" sz="3000" i="1" spc="-10" dirty="0" err="1">
                <a:latin typeface="Calibri"/>
                <a:cs typeface="Calibri"/>
              </a:rPr>
              <a:t>responsiveness</a:t>
            </a:r>
            <a:r>
              <a:rPr lang="pt-BR" sz="3000" spc="-10" dirty="0">
                <a:latin typeface="Calibri"/>
                <a:cs typeface="Calibri"/>
              </a:rPr>
              <a:t>);</a:t>
            </a:r>
            <a:endParaRPr lang="pt-BR" sz="3000" dirty="0">
              <a:latin typeface="Calibri"/>
              <a:cs typeface="Calibri"/>
            </a:endParaRPr>
          </a:p>
          <a:p>
            <a:pPr marL="469900" indent="-457200">
              <a:lnSpc>
                <a:spcPct val="100000"/>
              </a:lnSpc>
              <a:spcBef>
                <a:spcPts val="275"/>
              </a:spcBef>
              <a:buSzPct val="120000"/>
              <a:buFont typeface="Wingdings" panose="05000000000000000000" pitchFamily="2" charset="2"/>
              <a:buChar char="§"/>
              <a:tabLst>
                <a:tab pos="469265" algn="l"/>
              </a:tabLst>
            </a:pPr>
            <a:r>
              <a:rPr lang="pt-BR" sz="3000" b="1" spc="-10" dirty="0">
                <a:latin typeface="Calibri"/>
                <a:cs typeface="Calibri"/>
              </a:rPr>
              <a:t>INTEGRIDADE</a:t>
            </a:r>
            <a:r>
              <a:rPr lang="pt-BR" sz="3000" spc="-10" dirty="0">
                <a:latin typeface="Calibri"/>
                <a:cs typeface="Calibri"/>
              </a:rPr>
              <a:t> (informações precisas, completas, consistentes e confiáveis)</a:t>
            </a:r>
            <a:endParaRPr lang="pt-BR" sz="3000" dirty="0">
              <a:latin typeface="Calibri"/>
              <a:cs typeface="Calibri"/>
            </a:endParaRPr>
          </a:p>
          <a:p>
            <a:pPr marL="469900" indent="-457200">
              <a:lnSpc>
                <a:spcPct val="100000"/>
              </a:lnSpc>
              <a:spcBef>
                <a:spcPts val="265"/>
              </a:spcBef>
              <a:buSzPct val="120000"/>
              <a:buFont typeface="Wingdings" panose="05000000000000000000" pitchFamily="2" charset="2"/>
              <a:buChar char="§"/>
              <a:tabLst>
                <a:tab pos="469265" algn="l"/>
              </a:tabLst>
            </a:pPr>
            <a:r>
              <a:rPr lang="pt-BR" sz="3000" b="1" spc="-40" dirty="0">
                <a:latin typeface="Calibri"/>
                <a:cs typeface="Calibri"/>
              </a:rPr>
              <a:t>PRESTAÇÃO</a:t>
            </a:r>
            <a:r>
              <a:rPr lang="pt-BR" sz="3000" b="1" spc="-55" dirty="0">
                <a:latin typeface="Calibri"/>
                <a:cs typeface="Calibri"/>
              </a:rPr>
              <a:t> </a:t>
            </a:r>
            <a:r>
              <a:rPr lang="pt-BR" sz="3000" b="1" dirty="0">
                <a:latin typeface="Calibri"/>
                <a:cs typeface="Calibri"/>
              </a:rPr>
              <a:t>DE</a:t>
            </a:r>
            <a:r>
              <a:rPr lang="pt-BR" sz="3000" b="1" spc="-70" dirty="0">
                <a:latin typeface="Calibri"/>
                <a:cs typeface="Calibri"/>
              </a:rPr>
              <a:t> </a:t>
            </a:r>
            <a:r>
              <a:rPr lang="pt-BR" sz="3000" b="1" spc="-45" dirty="0">
                <a:latin typeface="Calibri"/>
                <a:cs typeface="Calibri"/>
              </a:rPr>
              <a:t>CONTAS</a:t>
            </a:r>
            <a:r>
              <a:rPr lang="pt-BR" sz="3000" b="1" spc="-70" dirty="0">
                <a:latin typeface="Calibri"/>
                <a:cs typeface="Calibri"/>
              </a:rPr>
              <a:t> </a:t>
            </a:r>
            <a:r>
              <a:rPr lang="pt-BR" sz="3000" b="1" dirty="0">
                <a:latin typeface="Calibri"/>
                <a:cs typeface="Calibri"/>
              </a:rPr>
              <a:t>E</a:t>
            </a:r>
            <a:r>
              <a:rPr lang="pt-BR" sz="3000" b="1" spc="-65" dirty="0">
                <a:latin typeface="Calibri"/>
                <a:cs typeface="Calibri"/>
              </a:rPr>
              <a:t> </a:t>
            </a:r>
            <a:r>
              <a:rPr lang="pt-BR" sz="3000" b="1" spc="-10" dirty="0">
                <a:latin typeface="Calibri"/>
                <a:cs typeface="Calibri"/>
              </a:rPr>
              <a:t>RESPONSABILIDADE</a:t>
            </a:r>
            <a:r>
              <a:rPr lang="pt-BR" sz="3000" b="1" dirty="0">
                <a:latin typeface="Calibri"/>
                <a:cs typeface="Calibri"/>
              </a:rPr>
              <a:t> </a:t>
            </a:r>
            <a:r>
              <a:rPr lang="pt-BR" sz="3000" spc="-10" dirty="0">
                <a:latin typeface="Calibri"/>
                <a:cs typeface="Calibri"/>
              </a:rPr>
              <a:t>(</a:t>
            </a:r>
            <a:r>
              <a:rPr lang="pt-BR" sz="3000" i="1" spc="-10" dirty="0" err="1">
                <a:latin typeface="Calibri"/>
                <a:cs typeface="Calibri"/>
              </a:rPr>
              <a:t>accountability</a:t>
            </a:r>
            <a:r>
              <a:rPr lang="pt-BR" sz="3000" spc="-10" dirty="0">
                <a:latin typeface="Calibri"/>
                <a:cs typeface="Calibri"/>
              </a:rPr>
              <a:t>).</a:t>
            </a:r>
            <a:endParaRPr lang="pt-BR" sz="3000" dirty="0">
              <a:latin typeface="Calibri"/>
              <a:cs typeface="Calibri"/>
            </a:endParaRPr>
          </a:p>
        </p:txBody>
      </p:sp>
      <p:sp>
        <p:nvSpPr>
          <p:cNvPr id="15" name="CaixaDeTexto 14">
            <a:extLst>
              <a:ext uri="{FF2B5EF4-FFF2-40B4-BE49-F238E27FC236}">
                <a16:creationId xmlns:a16="http://schemas.microsoft.com/office/drawing/2014/main" id="{025E8BBE-3C5E-E749-B1E8-CE176AB5BE7F}"/>
              </a:ext>
            </a:extLst>
          </p:cNvPr>
          <p:cNvSpPr txBox="1"/>
          <p:nvPr/>
        </p:nvSpPr>
        <p:spPr>
          <a:xfrm>
            <a:off x="4343400" y="86922"/>
            <a:ext cx="14945049" cy="124649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pt-BR" sz="7500" dirty="0">
                <a:latin typeface="+mn-lt"/>
                <a:cs typeface="Arial"/>
              </a:rPr>
              <a:t>Marco Legal da Governança Pública</a:t>
            </a:r>
            <a:endParaRPr lang="pt-BR" sz="7500" dirty="0">
              <a:latin typeface="+mn-lt"/>
            </a:endParaRP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>
          <a:extLst>
            <a:ext uri="{FF2B5EF4-FFF2-40B4-BE49-F238E27FC236}">
              <a16:creationId xmlns:a16="http://schemas.microsoft.com/office/drawing/2014/main" id="{1B13105A-4D12-65BF-E8B0-39A90012402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5" name="Imagem 34">
            <a:extLst>
              <a:ext uri="{FF2B5EF4-FFF2-40B4-BE49-F238E27FC236}">
                <a16:creationId xmlns:a16="http://schemas.microsoft.com/office/drawing/2014/main" id="{00363D4B-047F-E091-6970-40D16EDB517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72200" y="419100"/>
            <a:ext cx="11191868" cy="10227933"/>
          </a:xfrm>
          <a:prstGeom prst="rect">
            <a:avLst/>
          </a:prstGeom>
        </p:spPr>
      </p:pic>
      <p:sp>
        <p:nvSpPr>
          <p:cNvPr id="32" name="object 32" descr="$PPTXTitle">
            <a:extLst>
              <a:ext uri="{FF2B5EF4-FFF2-40B4-BE49-F238E27FC236}">
                <a16:creationId xmlns:a16="http://schemas.microsoft.com/office/drawing/2014/main" id="{44EC486D-8963-C734-20CC-FF5672947AE0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1327330" y="800100"/>
            <a:ext cx="8603875" cy="2839880"/>
          </a:xfrm>
          <a:prstGeom prst="rect">
            <a:avLst/>
          </a:prstGeom>
        </p:spPr>
        <p:txBody>
          <a:bodyPr vert="horz" wrap="square" lIns="0" tIns="170815" rIns="0" bIns="0" rtlCol="0">
            <a:spAutoFit/>
          </a:bodyPr>
          <a:lstStyle/>
          <a:p>
            <a:pPr marL="12700" marR="5080">
              <a:lnSpc>
                <a:spcPts val="10370"/>
              </a:lnSpc>
              <a:spcBef>
                <a:spcPts val="1345"/>
              </a:spcBef>
            </a:pPr>
            <a:r>
              <a:rPr sz="9600" b="0" dirty="0">
                <a:latin typeface="+mj-lt"/>
                <a:cs typeface="Arial"/>
              </a:rPr>
              <a:t>Controle da Gestão Pública</a:t>
            </a:r>
          </a:p>
        </p:txBody>
      </p:sp>
      <p:grpSp>
        <p:nvGrpSpPr>
          <p:cNvPr id="2" name="Agrupar 1">
            <a:extLst>
              <a:ext uri="{FF2B5EF4-FFF2-40B4-BE49-F238E27FC236}">
                <a16:creationId xmlns:a16="http://schemas.microsoft.com/office/drawing/2014/main" id="{3D8088A6-8A69-D217-5598-23A9F7C36FBB}"/>
              </a:ext>
            </a:extLst>
          </p:cNvPr>
          <p:cNvGrpSpPr/>
          <p:nvPr/>
        </p:nvGrpSpPr>
        <p:grpSpPr>
          <a:xfrm>
            <a:off x="381000" y="266700"/>
            <a:ext cx="17526000" cy="9906000"/>
            <a:chOff x="381000" y="266700"/>
            <a:chExt cx="17526000" cy="9906000"/>
          </a:xfrm>
        </p:grpSpPr>
        <p:sp>
          <p:nvSpPr>
            <p:cNvPr id="41" name="Retângulo 40">
              <a:extLst>
                <a:ext uri="{FF2B5EF4-FFF2-40B4-BE49-F238E27FC236}">
                  <a16:creationId xmlns:a16="http://schemas.microsoft.com/office/drawing/2014/main" id="{137DE913-195E-2FDE-E863-0CF68539D0FC}"/>
                </a:ext>
              </a:extLst>
            </p:cNvPr>
            <p:cNvSpPr/>
            <p:nvPr/>
          </p:nvSpPr>
          <p:spPr>
            <a:xfrm>
              <a:off x="533400" y="419100"/>
              <a:ext cx="17221200" cy="9601200"/>
            </a:xfrm>
            <a:prstGeom prst="rect">
              <a:avLst/>
            </a:prstGeom>
            <a:noFill/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t-BR"/>
            </a:p>
          </p:txBody>
        </p:sp>
        <p:sp>
          <p:nvSpPr>
            <p:cNvPr id="43" name="Retângulo 42">
              <a:extLst>
                <a:ext uri="{FF2B5EF4-FFF2-40B4-BE49-F238E27FC236}">
                  <a16:creationId xmlns:a16="http://schemas.microsoft.com/office/drawing/2014/main" id="{084C3F3C-02AC-8EF1-05AA-54AAAF54DD4A}"/>
                </a:ext>
              </a:extLst>
            </p:cNvPr>
            <p:cNvSpPr/>
            <p:nvPr/>
          </p:nvSpPr>
          <p:spPr>
            <a:xfrm>
              <a:off x="381000" y="266700"/>
              <a:ext cx="17526000" cy="9906000"/>
            </a:xfrm>
            <a:prstGeom prst="rect">
              <a:avLst/>
            </a:prstGeom>
            <a:noFill/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t-BR"/>
            </a:p>
          </p:txBody>
        </p:sp>
      </p:grpSp>
      <p:sp>
        <p:nvSpPr>
          <p:cNvPr id="3" name="Retângulo 2">
            <a:extLst>
              <a:ext uri="{FF2B5EF4-FFF2-40B4-BE49-F238E27FC236}">
                <a16:creationId xmlns:a16="http://schemas.microsoft.com/office/drawing/2014/main" id="{1E50DD03-A3E1-EFB1-F9CB-687D8DCE62F8}"/>
              </a:ext>
            </a:extLst>
          </p:cNvPr>
          <p:cNvSpPr/>
          <p:nvPr/>
        </p:nvSpPr>
        <p:spPr>
          <a:xfrm>
            <a:off x="10972800" y="6134100"/>
            <a:ext cx="1676400" cy="533400"/>
          </a:xfrm>
          <a:prstGeom prst="rect">
            <a:avLst/>
          </a:prstGeom>
          <a:solidFill>
            <a:srgbClr val="FEFEFE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644799995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0" y="0"/>
            <a:ext cx="18288000" cy="10287000"/>
          </a:xfrm>
          <a:custGeom>
            <a:avLst/>
            <a:gdLst/>
            <a:ahLst/>
            <a:cxnLst/>
            <a:rect l="l" t="t" r="r" b="b"/>
            <a:pathLst>
              <a:path w="3006725" h="10287000">
                <a:moveTo>
                  <a:pt x="0" y="10287000"/>
                </a:moveTo>
                <a:lnTo>
                  <a:pt x="3006344" y="10287000"/>
                </a:lnTo>
                <a:lnTo>
                  <a:pt x="3006344" y="0"/>
                </a:lnTo>
                <a:lnTo>
                  <a:pt x="0" y="0"/>
                </a:lnTo>
                <a:lnTo>
                  <a:pt x="0" y="10287000"/>
                </a:lnTo>
                <a:close/>
              </a:path>
            </a:pathLst>
          </a:custGeom>
          <a:solidFill>
            <a:srgbClr val="FFFF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/>
          <p:nvPr/>
        </p:nvSpPr>
        <p:spPr>
          <a:xfrm flipH="1">
            <a:off x="18288253" y="0"/>
            <a:ext cx="94177" cy="10287000"/>
          </a:xfrm>
          <a:custGeom>
            <a:avLst/>
            <a:gdLst/>
            <a:ahLst/>
            <a:cxnLst/>
            <a:rect l="l" t="t" r="r" b="b"/>
            <a:pathLst>
              <a:path w="2861309" h="10287000">
                <a:moveTo>
                  <a:pt x="0" y="10287000"/>
                </a:moveTo>
                <a:lnTo>
                  <a:pt x="2861055" y="10287000"/>
                </a:lnTo>
                <a:lnTo>
                  <a:pt x="2861055" y="0"/>
                </a:lnTo>
                <a:lnTo>
                  <a:pt x="0" y="0"/>
                </a:lnTo>
                <a:lnTo>
                  <a:pt x="0" y="10287000"/>
                </a:lnTo>
                <a:close/>
              </a:path>
            </a:pathLst>
          </a:custGeom>
          <a:solidFill>
            <a:srgbClr val="FFFAF5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" name="object 9" descr="$PPTXTitle"/>
          <p:cNvSpPr txBox="1"/>
          <p:nvPr/>
        </p:nvSpPr>
        <p:spPr>
          <a:xfrm>
            <a:off x="1168400" y="736579"/>
            <a:ext cx="9406283" cy="1490152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9600" b="1" dirty="0">
                <a:solidFill>
                  <a:schemeClr val="tx1"/>
                </a:solidFill>
                <a:latin typeface="+mj-lt"/>
                <a:cs typeface="Arial"/>
              </a:rPr>
              <a:t>COMO REAGIMOS</a:t>
            </a:r>
            <a:endParaRPr sz="9600" dirty="0">
              <a:solidFill>
                <a:schemeClr val="tx1"/>
              </a:solidFill>
              <a:latin typeface="+mj-lt"/>
              <a:cs typeface="Arial"/>
            </a:endParaRPr>
          </a:p>
        </p:txBody>
      </p:sp>
      <p:pic>
        <p:nvPicPr>
          <p:cNvPr id="17" name="Imagem 16">
            <a:extLst>
              <a:ext uri="{FF2B5EF4-FFF2-40B4-BE49-F238E27FC236}">
                <a16:creationId xmlns:a16="http://schemas.microsoft.com/office/drawing/2014/main" id="{F669BC20-7162-4F8F-87EE-C9037B21F168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print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9992" b="98220" l="5987" r="89995">
                        <a14:foregroundMark x1="11192" y1="69822" x2="9736" y2="98220"/>
                        <a14:foregroundMark x1="7012" y1="70672" x2="5987" y2="93851"/>
                        <a14:foregroundMark x1="5987" y1="93851" x2="6850" y2="98220"/>
                        <a14:backgroundMark x1="45011" y1="49231" x2="45011" y2="49231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3100" t="9124" r="31122"/>
          <a:stretch/>
        </p:blipFill>
        <p:spPr>
          <a:xfrm>
            <a:off x="7315200" y="-136396"/>
            <a:ext cx="11430588" cy="10528063"/>
          </a:xfrm>
          <a:prstGeom prst="rect">
            <a:avLst/>
          </a:prstGeom>
        </p:spPr>
      </p:pic>
      <p:sp>
        <p:nvSpPr>
          <p:cNvPr id="18" name="CaixaDeTexto 17">
            <a:extLst>
              <a:ext uri="{FF2B5EF4-FFF2-40B4-BE49-F238E27FC236}">
                <a16:creationId xmlns:a16="http://schemas.microsoft.com/office/drawing/2014/main" id="{3C4A6086-4CB2-4EB1-8F5D-13188F6631FB}"/>
              </a:ext>
            </a:extLst>
          </p:cNvPr>
          <p:cNvSpPr txBox="1"/>
          <p:nvPr/>
        </p:nvSpPr>
        <p:spPr>
          <a:xfrm>
            <a:off x="1193547" y="2107031"/>
            <a:ext cx="9793899" cy="401648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ts val="10200"/>
              </a:lnSpc>
            </a:pPr>
            <a:r>
              <a:rPr lang="pt-BR" sz="8800" dirty="0">
                <a:latin typeface="+mn-lt"/>
              </a:rPr>
              <a:t>a tudo isso no Controle Externo e no Controle Social?</a:t>
            </a:r>
          </a:p>
        </p:txBody>
      </p:sp>
      <p:grpSp>
        <p:nvGrpSpPr>
          <p:cNvPr id="3" name="Agrupar 2">
            <a:extLst>
              <a:ext uri="{FF2B5EF4-FFF2-40B4-BE49-F238E27FC236}">
                <a16:creationId xmlns:a16="http://schemas.microsoft.com/office/drawing/2014/main" id="{B0E0B4DA-850B-6C4C-147E-17CDEBD28DA1}"/>
              </a:ext>
            </a:extLst>
          </p:cNvPr>
          <p:cNvGrpSpPr/>
          <p:nvPr/>
        </p:nvGrpSpPr>
        <p:grpSpPr>
          <a:xfrm>
            <a:off x="381000" y="266700"/>
            <a:ext cx="17526000" cy="9906000"/>
            <a:chOff x="381000" y="266700"/>
            <a:chExt cx="17526000" cy="9906000"/>
          </a:xfrm>
        </p:grpSpPr>
        <p:sp>
          <p:nvSpPr>
            <p:cNvPr id="5" name="Retângulo 4">
              <a:extLst>
                <a:ext uri="{FF2B5EF4-FFF2-40B4-BE49-F238E27FC236}">
                  <a16:creationId xmlns:a16="http://schemas.microsoft.com/office/drawing/2014/main" id="{8FCB2742-A036-BC8A-3BF0-FF7FB26C3115}"/>
                </a:ext>
              </a:extLst>
            </p:cNvPr>
            <p:cNvSpPr/>
            <p:nvPr/>
          </p:nvSpPr>
          <p:spPr>
            <a:xfrm>
              <a:off x="533400" y="419100"/>
              <a:ext cx="17221200" cy="9601200"/>
            </a:xfrm>
            <a:prstGeom prst="rect">
              <a:avLst/>
            </a:prstGeom>
            <a:noFill/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t-BR"/>
            </a:p>
          </p:txBody>
        </p:sp>
        <p:sp>
          <p:nvSpPr>
            <p:cNvPr id="6" name="Retângulo 5">
              <a:extLst>
                <a:ext uri="{FF2B5EF4-FFF2-40B4-BE49-F238E27FC236}">
                  <a16:creationId xmlns:a16="http://schemas.microsoft.com/office/drawing/2014/main" id="{FAFF094C-E141-DE2E-ADA6-3538026CB00C}"/>
                </a:ext>
              </a:extLst>
            </p:cNvPr>
            <p:cNvSpPr/>
            <p:nvPr/>
          </p:nvSpPr>
          <p:spPr>
            <a:xfrm>
              <a:off x="381000" y="266700"/>
              <a:ext cx="17526000" cy="9906000"/>
            </a:xfrm>
            <a:prstGeom prst="rect">
              <a:avLst/>
            </a:prstGeom>
            <a:noFill/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t-BR"/>
            </a:p>
          </p:txBody>
        </p:sp>
      </p:grp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sp>
        <p:nvSpPr>
          <p:cNvPr id="3" name="object 3"/>
          <p:cNvSpPr txBox="1"/>
          <p:nvPr/>
        </p:nvSpPr>
        <p:spPr>
          <a:xfrm>
            <a:off x="1183944" y="5426860"/>
            <a:ext cx="15922625" cy="4114165"/>
          </a:xfrm>
          <a:prstGeom prst="rect">
            <a:avLst/>
          </a:prstGeom>
        </p:spPr>
        <p:txBody>
          <a:bodyPr vert="horz" wrap="square" lIns="0" tIns="432434" rIns="0" bIns="0" rtlCol="0">
            <a:spAutoFit/>
          </a:bodyPr>
          <a:lstStyle/>
          <a:p>
            <a:pPr marL="0" marR="869315" lvl="0" indent="0" algn="ctr" defTabSz="914400" eaLnBrk="1" fontAlgn="auto" latinLnBrk="0" hangingPunct="1">
              <a:lnSpc>
                <a:spcPct val="100000"/>
              </a:lnSpc>
              <a:spcBef>
                <a:spcPts val="3404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9600" b="1" i="0" u="none" strike="noStrike" kern="0" cap="none" spc="-894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Arial"/>
                <a:cs typeface="Arial"/>
              </a:rPr>
              <a:t>Controle</a:t>
            </a:r>
            <a:r>
              <a:rPr kumimoji="0" sz="9600" b="1" i="0" u="none" strike="noStrike" kern="0" cap="none" spc="-459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Arial"/>
                <a:cs typeface="Arial"/>
              </a:rPr>
              <a:t> </a:t>
            </a:r>
            <a:r>
              <a:rPr kumimoji="0" sz="9600" b="1" i="0" u="none" strike="noStrike" kern="0" cap="none" spc="-86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Arial"/>
                <a:cs typeface="Arial"/>
              </a:rPr>
              <a:t>Social</a:t>
            </a:r>
            <a:endParaRPr kumimoji="0" sz="96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Arial"/>
              <a:cs typeface="Arial"/>
            </a:endParaRPr>
          </a:p>
          <a:p>
            <a:pPr marL="12700" marR="5080" lvl="0" indent="0" defTabSz="914400" eaLnBrk="1" fontAlgn="auto" latinLnBrk="0" hangingPunct="1">
              <a:lnSpc>
                <a:spcPct val="100000"/>
              </a:lnSpc>
              <a:spcBef>
                <a:spcPts val="152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44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É</a:t>
            </a:r>
            <a:r>
              <a:rPr kumimoji="0" sz="4400" b="0" i="0" u="none" strike="noStrike" kern="0" cap="none" spc="-7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sz="44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a</a:t>
            </a:r>
            <a:r>
              <a:rPr kumimoji="0" sz="4400" b="0" i="0" u="none" strike="noStrike" kern="0" cap="none" spc="-6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sz="44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capacidade</a:t>
            </a:r>
            <a:r>
              <a:rPr kumimoji="0" sz="4400" b="0" i="0" u="none" strike="noStrike" kern="0" cap="none" spc="-5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sz="44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que</a:t>
            </a:r>
            <a:r>
              <a:rPr kumimoji="0" sz="4400" b="0" i="0" u="none" strike="noStrike" kern="0" cap="none" spc="-6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sz="44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a</a:t>
            </a:r>
            <a:r>
              <a:rPr kumimoji="0" sz="4400" b="0" i="0" u="none" strike="noStrike" kern="0" cap="none" spc="-7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sz="4400" b="1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sociedade</a:t>
            </a:r>
            <a:r>
              <a:rPr kumimoji="0" sz="4400" b="1" i="0" u="none" strike="noStrike" kern="0" cap="none" spc="-11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sz="4400" b="1" i="0" u="none" strike="noStrike" kern="0" cap="none" spc="-1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organizada</a:t>
            </a:r>
            <a:r>
              <a:rPr kumimoji="0" sz="4400" b="1" i="0" u="none" strike="noStrike" kern="0" cap="none" spc="-6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sz="4400" b="1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tem</a:t>
            </a:r>
            <a:r>
              <a:rPr kumimoji="0" sz="4400" b="1" i="0" u="none" strike="noStrike" kern="0" cap="none" spc="-7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sz="4400" b="1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de</a:t>
            </a:r>
            <a:r>
              <a:rPr kumimoji="0" sz="4400" b="1" i="0" u="none" strike="noStrike" kern="0" cap="none" spc="-8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sz="4400" b="1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atuar</a:t>
            </a:r>
            <a:r>
              <a:rPr kumimoji="0" sz="4400" b="1" i="0" u="none" strike="noStrike" kern="0" cap="none" spc="-1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sz="44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nas</a:t>
            </a:r>
            <a:r>
              <a:rPr kumimoji="0" sz="4400" b="0" i="0" u="none" strike="noStrike" kern="0" cap="none" spc="-5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sz="4400" b="0" i="0" u="none" strike="noStrike" kern="0" cap="none" spc="-1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políticas </a:t>
            </a:r>
            <a:r>
              <a:rPr kumimoji="0" sz="44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públicas,</a:t>
            </a:r>
            <a:r>
              <a:rPr kumimoji="0" sz="4400" b="0" i="0" u="none" strike="noStrike" kern="0" cap="none" spc="-8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sz="44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em</a:t>
            </a:r>
            <a:r>
              <a:rPr kumimoji="0" sz="4400" b="0" i="0" u="none" strike="noStrike" kern="0" cap="none" spc="-9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sz="4400" b="1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conjunto</a:t>
            </a:r>
            <a:r>
              <a:rPr kumimoji="0" sz="4400" b="1" i="0" u="none" strike="noStrike" kern="0" cap="none" spc="-10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sz="4400" b="1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com</a:t>
            </a:r>
            <a:r>
              <a:rPr kumimoji="0" sz="4400" b="1" i="0" u="none" strike="noStrike" kern="0" cap="none" spc="-8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sz="4400" b="1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o</a:t>
            </a:r>
            <a:r>
              <a:rPr kumimoji="0" sz="4400" b="1" i="0" u="none" strike="noStrike" kern="0" cap="none" spc="-9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sz="4400" b="1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Estado</a:t>
            </a:r>
            <a:r>
              <a:rPr kumimoji="0" sz="44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,</a:t>
            </a:r>
            <a:r>
              <a:rPr kumimoji="0" sz="4400" b="0" i="0" u="none" strike="noStrike" kern="0" cap="none" spc="-8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sz="44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para</a:t>
            </a:r>
            <a:r>
              <a:rPr kumimoji="0" sz="4400" b="0" i="0" u="none" strike="noStrike" kern="0" cap="none" spc="-8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sz="4400" b="1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estabelecer</a:t>
            </a:r>
            <a:r>
              <a:rPr kumimoji="0" sz="4400" b="1" i="0" u="none" strike="noStrike" kern="0" cap="none" spc="-10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sz="4400" b="0" i="0" u="none" strike="noStrike" kern="0" cap="none" spc="-2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suas </a:t>
            </a:r>
            <a:r>
              <a:rPr kumimoji="0" sz="4400" b="1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necessidades</a:t>
            </a:r>
            <a:r>
              <a:rPr kumimoji="0" sz="44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,</a:t>
            </a:r>
            <a:r>
              <a:rPr kumimoji="0" sz="4400" b="0" i="0" u="none" strike="noStrike" kern="0" cap="none" spc="-12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sz="4400" b="0" i="0" u="none" strike="noStrike" kern="0" cap="none" spc="-1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interesses</a:t>
            </a:r>
            <a:r>
              <a:rPr kumimoji="0" sz="4400" b="0" i="0" u="none" strike="noStrike" kern="0" cap="none" spc="-10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sz="44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e</a:t>
            </a:r>
            <a:r>
              <a:rPr kumimoji="0" sz="4400" b="0" i="0" u="none" strike="noStrike" kern="0" cap="none" spc="-9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sz="4400" b="1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controlar</a:t>
            </a:r>
            <a:r>
              <a:rPr kumimoji="0" sz="4400" b="1" i="0" u="none" strike="noStrike" kern="0" cap="none" spc="-10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sz="4400" b="1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a</a:t>
            </a:r>
            <a:r>
              <a:rPr kumimoji="0" sz="4400" b="1" i="0" u="none" strike="noStrike" kern="0" cap="none" spc="-10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sz="4400" b="1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execução</a:t>
            </a:r>
            <a:r>
              <a:rPr kumimoji="0" sz="4400" b="1" i="0" u="none" strike="noStrike" kern="0" cap="none" spc="-10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sz="44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dessas</a:t>
            </a:r>
            <a:r>
              <a:rPr kumimoji="0" sz="4400" b="0" i="0" u="none" strike="noStrike" kern="0" cap="none" spc="-9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sz="4400" b="0" i="0" u="none" strike="noStrike" kern="0" cap="none" spc="-1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políticas.</a:t>
            </a:r>
            <a:endParaRPr kumimoji="0" sz="44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alibri"/>
              <a:cs typeface="Calibri"/>
            </a:endParaRPr>
          </a:p>
        </p:txBody>
      </p:sp>
      <p:grpSp>
        <p:nvGrpSpPr>
          <p:cNvPr id="4" name="object 4"/>
          <p:cNvGrpSpPr/>
          <p:nvPr/>
        </p:nvGrpSpPr>
        <p:grpSpPr>
          <a:xfrm>
            <a:off x="38260" y="0"/>
            <a:ext cx="18249900" cy="9956800"/>
            <a:chOff x="38260" y="0"/>
            <a:chExt cx="18249900" cy="9956800"/>
          </a:xfrm>
        </p:grpSpPr>
        <p:pic>
          <p:nvPicPr>
            <p:cNvPr id="5" name="object 5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38260" y="0"/>
              <a:ext cx="18249773" cy="5732907"/>
            </a:xfrm>
            <a:prstGeom prst="rect">
              <a:avLst/>
            </a:prstGeom>
          </p:spPr>
        </p:pic>
        <p:sp>
          <p:nvSpPr>
            <p:cNvPr id="6" name="object 6"/>
            <p:cNvSpPr/>
            <p:nvPr/>
          </p:nvSpPr>
          <p:spPr>
            <a:xfrm>
              <a:off x="304800" y="342900"/>
              <a:ext cx="17602200" cy="9601200"/>
            </a:xfrm>
            <a:custGeom>
              <a:avLst/>
              <a:gdLst/>
              <a:ahLst/>
              <a:cxnLst/>
              <a:rect l="l" t="t" r="r" b="b"/>
              <a:pathLst>
                <a:path w="17602200" h="9601200">
                  <a:moveTo>
                    <a:pt x="0" y="9601200"/>
                  </a:moveTo>
                  <a:lnTo>
                    <a:pt x="17602200" y="9601200"/>
                  </a:lnTo>
                  <a:lnTo>
                    <a:pt x="17602200" y="0"/>
                  </a:lnTo>
                  <a:lnTo>
                    <a:pt x="0" y="0"/>
                  </a:lnTo>
                  <a:lnTo>
                    <a:pt x="0" y="9601200"/>
                  </a:lnTo>
                  <a:close/>
                </a:path>
              </a:pathLst>
            </a:custGeom>
            <a:ln w="25400">
              <a:solidFill>
                <a:srgbClr val="F79546"/>
              </a:solidFill>
            </a:ln>
          </p:spPr>
          <p:txBody>
            <a:bodyPr wrap="square" lIns="0" tIns="0" rIns="0" bIns="0" rtlCol="0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endParaRPr>
            </a:p>
          </p:txBody>
        </p:sp>
      </p:grp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D9FF07F-BD6B-64EB-B566-D390A5DB105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object 4">
            <a:extLst>
              <a:ext uri="{FF2B5EF4-FFF2-40B4-BE49-F238E27FC236}">
                <a16:creationId xmlns:a16="http://schemas.microsoft.com/office/drawing/2014/main" id="{DEEF3E2B-8CFF-709E-EAEB-F0AC84884325}"/>
              </a:ext>
            </a:extLst>
          </p:cNvPr>
          <p:cNvSpPr/>
          <p:nvPr/>
        </p:nvSpPr>
        <p:spPr>
          <a:xfrm flipH="1">
            <a:off x="18288253" y="0"/>
            <a:ext cx="94177" cy="10287000"/>
          </a:xfrm>
          <a:custGeom>
            <a:avLst/>
            <a:gdLst/>
            <a:ahLst/>
            <a:cxnLst/>
            <a:rect l="l" t="t" r="r" b="b"/>
            <a:pathLst>
              <a:path w="2861309" h="10287000">
                <a:moveTo>
                  <a:pt x="0" y="10287000"/>
                </a:moveTo>
                <a:lnTo>
                  <a:pt x="2861055" y="10287000"/>
                </a:lnTo>
                <a:lnTo>
                  <a:pt x="2861055" y="0"/>
                </a:lnTo>
                <a:lnTo>
                  <a:pt x="0" y="0"/>
                </a:lnTo>
                <a:lnTo>
                  <a:pt x="0" y="10287000"/>
                </a:lnTo>
                <a:close/>
              </a:path>
            </a:pathLst>
          </a:custGeom>
          <a:solidFill>
            <a:srgbClr val="FFFAF5"/>
          </a:solidFill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15" name="object 15">
            <a:extLst>
              <a:ext uri="{FF2B5EF4-FFF2-40B4-BE49-F238E27FC236}">
                <a16:creationId xmlns:a16="http://schemas.microsoft.com/office/drawing/2014/main" id="{113767AD-9E1F-32A5-1DCB-19A749FC6649}"/>
              </a:ext>
            </a:extLst>
          </p:cNvPr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304800" y="9148510"/>
            <a:ext cx="609600" cy="795591"/>
          </a:xfrm>
          <a:prstGeom prst="rect">
            <a:avLst/>
          </a:prstGeom>
        </p:spPr>
      </p:pic>
      <p:sp>
        <p:nvSpPr>
          <p:cNvPr id="8" name="object 3">
            <a:extLst>
              <a:ext uri="{FF2B5EF4-FFF2-40B4-BE49-F238E27FC236}">
                <a16:creationId xmlns:a16="http://schemas.microsoft.com/office/drawing/2014/main" id="{C979922B-379F-0A24-A61A-1D2FC684E2F2}"/>
              </a:ext>
            </a:extLst>
          </p:cNvPr>
          <p:cNvSpPr txBox="1"/>
          <p:nvPr/>
        </p:nvSpPr>
        <p:spPr>
          <a:xfrm>
            <a:off x="7413568" y="2400300"/>
            <a:ext cx="10286999" cy="4814780"/>
          </a:xfrm>
          <a:prstGeom prst="rect">
            <a:avLst/>
          </a:prstGeom>
        </p:spPr>
        <p:txBody>
          <a:bodyPr vert="horz" wrap="square" lIns="0" tIns="432435" rIns="0" bIns="0" rtlCol="0">
            <a:spAutoFit/>
          </a:bodyPr>
          <a:lstStyle/>
          <a:p>
            <a:pPr marR="869293" algn="ctr">
              <a:spcBef>
                <a:spcPts val="3404"/>
              </a:spcBef>
            </a:pPr>
            <a:r>
              <a:rPr sz="9600" b="1" spc="-895" dirty="0">
                <a:latin typeface="Arial"/>
                <a:cs typeface="Arial"/>
              </a:rPr>
              <a:t>Controle</a:t>
            </a:r>
            <a:r>
              <a:rPr sz="9600" b="1" spc="-459" dirty="0">
                <a:latin typeface="Arial"/>
                <a:cs typeface="Arial"/>
              </a:rPr>
              <a:t> </a:t>
            </a:r>
            <a:r>
              <a:rPr sz="9600" b="1" spc="-865" dirty="0">
                <a:latin typeface="Arial"/>
                <a:cs typeface="Arial"/>
              </a:rPr>
              <a:t>Social</a:t>
            </a:r>
            <a:endParaRPr sz="9600" dirty="0">
              <a:latin typeface="Arial"/>
              <a:cs typeface="Arial"/>
            </a:endParaRPr>
          </a:p>
          <a:p>
            <a:pPr marL="12700" marR="5080">
              <a:spcBef>
                <a:spcPts val="1520"/>
              </a:spcBef>
            </a:pPr>
            <a:r>
              <a:rPr lang="pt-BR" sz="4400" dirty="0">
                <a:latin typeface="Calibri"/>
                <a:cs typeface="Calibri"/>
              </a:rPr>
              <a:t>É</a:t>
            </a:r>
            <a:r>
              <a:rPr lang="pt-BR" sz="4400" spc="-40" dirty="0">
                <a:latin typeface="Calibri"/>
                <a:cs typeface="Calibri"/>
              </a:rPr>
              <a:t> </a:t>
            </a:r>
            <a:r>
              <a:rPr lang="pt-BR" sz="4400" dirty="0">
                <a:latin typeface="Calibri"/>
                <a:cs typeface="Calibri"/>
              </a:rPr>
              <a:t>o</a:t>
            </a:r>
            <a:r>
              <a:rPr lang="pt-BR" sz="4400" spc="-15" dirty="0">
                <a:latin typeface="Calibri"/>
                <a:cs typeface="Calibri"/>
              </a:rPr>
              <a:t> </a:t>
            </a:r>
            <a:r>
              <a:rPr lang="pt-BR" sz="4400" b="1" dirty="0">
                <a:latin typeface="Calibri"/>
                <a:cs typeface="Calibri"/>
              </a:rPr>
              <a:t>direito</a:t>
            </a:r>
            <a:r>
              <a:rPr lang="pt-BR" sz="4400" b="1" spc="-51" dirty="0">
                <a:latin typeface="Calibri"/>
                <a:cs typeface="Calibri"/>
              </a:rPr>
              <a:t> </a:t>
            </a:r>
            <a:r>
              <a:rPr lang="pt-BR" sz="4400" b="1" dirty="0">
                <a:latin typeface="Calibri"/>
                <a:cs typeface="Calibri"/>
              </a:rPr>
              <a:t>e</a:t>
            </a:r>
            <a:r>
              <a:rPr lang="pt-BR" sz="4400" b="1" spc="-35" dirty="0">
                <a:latin typeface="Calibri"/>
                <a:cs typeface="Calibri"/>
              </a:rPr>
              <a:t> </a:t>
            </a:r>
            <a:r>
              <a:rPr lang="pt-BR" sz="4400" b="1" dirty="0">
                <a:latin typeface="Calibri"/>
                <a:cs typeface="Calibri"/>
              </a:rPr>
              <a:t>dever</a:t>
            </a:r>
            <a:r>
              <a:rPr lang="pt-BR" sz="4400" b="1" spc="-55" dirty="0">
                <a:latin typeface="Calibri"/>
                <a:cs typeface="Calibri"/>
              </a:rPr>
              <a:t> </a:t>
            </a:r>
            <a:r>
              <a:rPr lang="pt-BR" sz="4400" b="1" dirty="0">
                <a:latin typeface="Calibri"/>
                <a:cs typeface="Calibri"/>
              </a:rPr>
              <a:t>que</a:t>
            </a:r>
            <a:r>
              <a:rPr lang="pt-BR" sz="4400" b="1" spc="-35" dirty="0">
                <a:latin typeface="Calibri"/>
                <a:cs typeface="Calibri"/>
              </a:rPr>
              <a:t> </a:t>
            </a:r>
            <a:r>
              <a:rPr lang="pt-BR" sz="4400" b="1" dirty="0">
                <a:latin typeface="Calibri"/>
                <a:cs typeface="Calibri"/>
              </a:rPr>
              <a:t>o</a:t>
            </a:r>
            <a:r>
              <a:rPr lang="pt-BR" sz="4400" b="1" spc="-35" dirty="0">
                <a:latin typeface="Calibri"/>
                <a:cs typeface="Calibri"/>
              </a:rPr>
              <a:t> </a:t>
            </a:r>
            <a:r>
              <a:rPr lang="pt-BR" sz="4400" b="1" dirty="0">
                <a:latin typeface="Calibri"/>
                <a:cs typeface="Calibri"/>
              </a:rPr>
              <a:t>cidadão</a:t>
            </a:r>
            <a:r>
              <a:rPr lang="pt-BR" sz="4400" b="1" spc="-51" dirty="0">
                <a:latin typeface="Calibri"/>
                <a:cs typeface="Calibri"/>
              </a:rPr>
              <a:t> </a:t>
            </a:r>
            <a:r>
              <a:rPr lang="pt-BR" sz="4400" b="1" dirty="0">
                <a:latin typeface="Calibri"/>
                <a:cs typeface="Calibri"/>
              </a:rPr>
              <a:t>e</a:t>
            </a:r>
            <a:r>
              <a:rPr lang="pt-BR" sz="4400" b="1" spc="-35" dirty="0">
                <a:latin typeface="Calibri"/>
                <a:cs typeface="Calibri"/>
              </a:rPr>
              <a:t> </a:t>
            </a:r>
            <a:r>
              <a:rPr lang="pt-BR" sz="4400" b="1" dirty="0">
                <a:latin typeface="Calibri"/>
                <a:cs typeface="Calibri"/>
              </a:rPr>
              <a:t>a</a:t>
            </a:r>
            <a:r>
              <a:rPr lang="pt-BR" sz="4400" b="1" spc="-20" dirty="0">
                <a:latin typeface="Calibri"/>
                <a:cs typeface="Calibri"/>
              </a:rPr>
              <a:t> </a:t>
            </a:r>
            <a:r>
              <a:rPr lang="pt-BR" sz="4400" b="1" dirty="0">
                <a:latin typeface="Calibri"/>
                <a:cs typeface="Calibri"/>
              </a:rPr>
              <a:t>sociedade</a:t>
            </a:r>
            <a:r>
              <a:rPr lang="pt-BR" sz="4400" b="1" spc="-25" dirty="0">
                <a:latin typeface="Calibri"/>
                <a:cs typeface="Calibri"/>
              </a:rPr>
              <a:t> </a:t>
            </a:r>
            <a:r>
              <a:rPr lang="pt-BR" sz="4400" dirty="0">
                <a:latin typeface="Calibri"/>
                <a:cs typeface="Calibri"/>
              </a:rPr>
              <a:t>possuem</a:t>
            </a:r>
            <a:r>
              <a:rPr lang="pt-BR" sz="4400" spc="-45" dirty="0">
                <a:latin typeface="Calibri"/>
                <a:cs typeface="Calibri"/>
              </a:rPr>
              <a:t> </a:t>
            </a:r>
            <a:r>
              <a:rPr lang="pt-BR" sz="4400" spc="-20" dirty="0">
                <a:latin typeface="Calibri"/>
                <a:cs typeface="Calibri"/>
              </a:rPr>
              <a:t>para </a:t>
            </a:r>
            <a:r>
              <a:rPr lang="pt-BR" sz="4400" b="1" spc="-35" dirty="0">
                <a:latin typeface="Calibri"/>
                <a:cs typeface="Calibri"/>
              </a:rPr>
              <a:t>acompanhar,</a:t>
            </a:r>
            <a:r>
              <a:rPr lang="pt-BR" sz="4400" b="1" spc="-151" dirty="0">
                <a:latin typeface="Calibri"/>
                <a:cs typeface="Calibri"/>
              </a:rPr>
              <a:t> </a:t>
            </a:r>
            <a:r>
              <a:rPr lang="pt-BR" sz="4400" b="1" spc="-60" dirty="0">
                <a:latin typeface="Calibri"/>
                <a:cs typeface="Calibri"/>
              </a:rPr>
              <a:t>propor,</a:t>
            </a:r>
            <a:r>
              <a:rPr lang="pt-BR" sz="4400" b="1" spc="-165" dirty="0">
                <a:latin typeface="Calibri"/>
                <a:cs typeface="Calibri"/>
              </a:rPr>
              <a:t> </a:t>
            </a:r>
            <a:r>
              <a:rPr lang="pt-BR" sz="4400" b="1" spc="-11" dirty="0">
                <a:latin typeface="Calibri"/>
                <a:cs typeface="Calibri"/>
              </a:rPr>
              <a:t>controlar</a:t>
            </a:r>
            <a:r>
              <a:rPr lang="pt-BR" sz="4400" b="1" spc="-151" dirty="0">
                <a:latin typeface="Calibri"/>
                <a:cs typeface="Calibri"/>
              </a:rPr>
              <a:t> </a:t>
            </a:r>
            <a:r>
              <a:rPr lang="pt-BR" sz="4400" dirty="0">
                <a:latin typeface="Calibri"/>
                <a:cs typeface="Calibri"/>
              </a:rPr>
              <a:t>a</a:t>
            </a:r>
            <a:r>
              <a:rPr lang="pt-BR" sz="4400" spc="-140" dirty="0">
                <a:latin typeface="Calibri"/>
                <a:cs typeface="Calibri"/>
              </a:rPr>
              <a:t> </a:t>
            </a:r>
            <a:r>
              <a:rPr lang="pt-BR" sz="4400" dirty="0">
                <a:latin typeface="Calibri"/>
                <a:cs typeface="Calibri"/>
              </a:rPr>
              <a:t>aplicação</a:t>
            </a:r>
            <a:r>
              <a:rPr lang="pt-BR" sz="4400" spc="-140" dirty="0">
                <a:latin typeface="Calibri"/>
                <a:cs typeface="Calibri"/>
              </a:rPr>
              <a:t> </a:t>
            </a:r>
            <a:r>
              <a:rPr lang="pt-BR" sz="4400" dirty="0">
                <a:latin typeface="Calibri"/>
                <a:cs typeface="Calibri"/>
              </a:rPr>
              <a:t>dos</a:t>
            </a:r>
            <a:r>
              <a:rPr lang="pt-BR" sz="4400" spc="-140" dirty="0">
                <a:latin typeface="Calibri"/>
                <a:cs typeface="Calibri"/>
              </a:rPr>
              <a:t> </a:t>
            </a:r>
            <a:r>
              <a:rPr lang="pt-BR" sz="4400" dirty="0">
                <a:latin typeface="Calibri"/>
                <a:cs typeface="Calibri"/>
              </a:rPr>
              <a:t>recursos</a:t>
            </a:r>
            <a:r>
              <a:rPr lang="pt-BR" sz="4400" spc="-140" dirty="0">
                <a:latin typeface="Calibri"/>
                <a:cs typeface="Calibri"/>
              </a:rPr>
              <a:t> </a:t>
            </a:r>
            <a:r>
              <a:rPr lang="pt-BR" sz="4400" dirty="0">
                <a:latin typeface="Calibri"/>
                <a:cs typeface="Calibri"/>
              </a:rPr>
              <a:t>públicos</a:t>
            </a:r>
            <a:r>
              <a:rPr lang="pt-BR" sz="4400" spc="-145" dirty="0">
                <a:latin typeface="Calibri"/>
                <a:cs typeface="Calibri"/>
              </a:rPr>
              <a:t> </a:t>
            </a:r>
            <a:r>
              <a:rPr lang="pt-BR" sz="4400" spc="-51" dirty="0">
                <a:latin typeface="Calibri"/>
                <a:cs typeface="Calibri"/>
              </a:rPr>
              <a:t>e </a:t>
            </a:r>
            <a:r>
              <a:rPr lang="pt-BR" sz="4400" b="1" dirty="0">
                <a:latin typeface="Calibri"/>
                <a:cs typeface="Calibri"/>
              </a:rPr>
              <a:t>avaliar</a:t>
            </a:r>
            <a:r>
              <a:rPr lang="pt-BR" sz="4400" b="1" spc="-125" dirty="0">
                <a:latin typeface="Calibri"/>
                <a:cs typeface="Calibri"/>
              </a:rPr>
              <a:t> </a:t>
            </a:r>
            <a:r>
              <a:rPr lang="pt-BR" sz="4400" dirty="0">
                <a:latin typeface="Calibri"/>
                <a:cs typeface="Calibri"/>
              </a:rPr>
              <a:t>as</a:t>
            </a:r>
            <a:r>
              <a:rPr lang="pt-BR" sz="4400" spc="-120" dirty="0">
                <a:latin typeface="Calibri"/>
                <a:cs typeface="Calibri"/>
              </a:rPr>
              <a:t> </a:t>
            </a:r>
            <a:r>
              <a:rPr lang="pt-BR" sz="4400" dirty="0">
                <a:latin typeface="Calibri"/>
                <a:cs typeface="Calibri"/>
              </a:rPr>
              <a:t>ações</a:t>
            </a:r>
            <a:r>
              <a:rPr lang="pt-BR" sz="4400" spc="-115" dirty="0">
                <a:latin typeface="Calibri"/>
                <a:cs typeface="Calibri"/>
              </a:rPr>
              <a:t> </a:t>
            </a:r>
            <a:r>
              <a:rPr lang="pt-BR" sz="4400" dirty="0">
                <a:latin typeface="Calibri"/>
                <a:cs typeface="Calibri"/>
              </a:rPr>
              <a:t>dos</a:t>
            </a:r>
            <a:r>
              <a:rPr lang="pt-BR" sz="4400" spc="-125" dirty="0">
                <a:latin typeface="Calibri"/>
                <a:cs typeface="Calibri"/>
              </a:rPr>
              <a:t> </a:t>
            </a:r>
            <a:r>
              <a:rPr lang="pt-BR" sz="4400" spc="-11" dirty="0">
                <a:latin typeface="Calibri"/>
                <a:cs typeface="Calibri"/>
              </a:rPr>
              <a:t>governantes.</a:t>
            </a:r>
            <a:endParaRPr lang="pt-BR" sz="4400" dirty="0">
              <a:latin typeface="Calibri"/>
              <a:cs typeface="Calibri"/>
            </a:endParaRPr>
          </a:p>
        </p:txBody>
      </p:sp>
      <p:pic>
        <p:nvPicPr>
          <p:cNvPr id="11" name="Imagem 10">
            <a:extLst>
              <a:ext uri="{FF2B5EF4-FFF2-40B4-BE49-F238E27FC236}">
                <a16:creationId xmlns:a16="http://schemas.microsoft.com/office/drawing/2014/main" id="{36921016-0E6C-A423-DCAB-81531BF81DDB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31595" y="0"/>
            <a:ext cx="6857477" cy="10287000"/>
          </a:xfrm>
          <a:prstGeom prst="rect">
            <a:avLst/>
          </a:prstGeom>
        </p:spPr>
      </p:pic>
      <p:grpSp>
        <p:nvGrpSpPr>
          <p:cNvPr id="3" name="Agrupar 2">
            <a:extLst>
              <a:ext uri="{FF2B5EF4-FFF2-40B4-BE49-F238E27FC236}">
                <a16:creationId xmlns:a16="http://schemas.microsoft.com/office/drawing/2014/main" id="{6B831940-050D-F6AA-8DE2-B87083D56A8B}"/>
              </a:ext>
            </a:extLst>
          </p:cNvPr>
          <p:cNvGrpSpPr/>
          <p:nvPr/>
        </p:nvGrpSpPr>
        <p:grpSpPr>
          <a:xfrm>
            <a:off x="381000" y="190501"/>
            <a:ext cx="17526000" cy="9829800"/>
            <a:chOff x="381000" y="266700"/>
            <a:chExt cx="17526000" cy="9906000"/>
          </a:xfrm>
        </p:grpSpPr>
        <p:sp>
          <p:nvSpPr>
            <p:cNvPr id="5" name="Retângulo 4">
              <a:extLst>
                <a:ext uri="{FF2B5EF4-FFF2-40B4-BE49-F238E27FC236}">
                  <a16:creationId xmlns:a16="http://schemas.microsoft.com/office/drawing/2014/main" id="{BFF826B2-6009-A32A-2048-8230021D0605}"/>
                </a:ext>
              </a:extLst>
            </p:cNvPr>
            <p:cNvSpPr/>
            <p:nvPr/>
          </p:nvSpPr>
          <p:spPr>
            <a:xfrm>
              <a:off x="533400" y="419100"/>
              <a:ext cx="17221200" cy="9601200"/>
            </a:xfrm>
            <a:prstGeom prst="rect">
              <a:avLst/>
            </a:prstGeom>
            <a:noFill/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t-BR"/>
            </a:p>
          </p:txBody>
        </p:sp>
        <p:sp>
          <p:nvSpPr>
            <p:cNvPr id="6" name="Retângulo 5">
              <a:extLst>
                <a:ext uri="{FF2B5EF4-FFF2-40B4-BE49-F238E27FC236}">
                  <a16:creationId xmlns:a16="http://schemas.microsoft.com/office/drawing/2014/main" id="{6F2099AF-2338-B656-3389-4C9C76E66347}"/>
                </a:ext>
              </a:extLst>
            </p:cNvPr>
            <p:cNvSpPr/>
            <p:nvPr/>
          </p:nvSpPr>
          <p:spPr>
            <a:xfrm>
              <a:off x="381000" y="266700"/>
              <a:ext cx="17526000" cy="9906000"/>
            </a:xfrm>
            <a:prstGeom prst="rect">
              <a:avLst/>
            </a:prstGeom>
            <a:noFill/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t-BR"/>
            </a:p>
          </p:txBody>
        </p:sp>
      </p:grpSp>
    </p:spTree>
    <p:extLst>
      <p:ext uri="{BB962C8B-B14F-4D97-AF65-F5344CB8AC3E}">
        <p14:creationId xmlns:p14="http://schemas.microsoft.com/office/powerpoint/2010/main" val="3806271011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B279A0D-E593-298D-A6F6-24DAA792480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object 4">
            <a:extLst>
              <a:ext uri="{FF2B5EF4-FFF2-40B4-BE49-F238E27FC236}">
                <a16:creationId xmlns:a16="http://schemas.microsoft.com/office/drawing/2014/main" id="{8DF8FD94-A6B6-EE68-7BD1-53A15BAA1D08}"/>
              </a:ext>
            </a:extLst>
          </p:cNvPr>
          <p:cNvSpPr/>
          <p:nvPr/>
        </p:nvSpPr>
        <p:spPr>
          <a:xfrm flipH="1">
            <a:off x="18288253" y="0"/>
            <a:ext cx="94177" cy="10287000"/>
          </a:xfrm>
          <a:custGeom>
            <a:avLst/>
            <a:gdLst/>
            <a:ahLst/>
            <a:cxnLst/>
            <a:rect l="l" t="t" r="r" b="b"/>
            <a:pathLst>
              <a:path w="2861309" h="10287000">
                <a:moveTo>
                  <a:pt x="0" y="10287000"/>
                </a:moveTo>
                <a:lnTo>
                  <a:pt x="2861055" y="10287000"/>
                </a:lnTo>
                <a:lnTo>
                  <a:pt x="2861055" y="0"/>
                </a:lnTo>
                <a:lnTo>
                  <a:pt x="0" y="0"/>
                </a:lnTo>
                <a:lnTo>
                  <a:pt x="0" y="10287000"/>
                </a:lnTo>
                <a:close/>
              </a:path>
            </a:pathLst>
          </a:custGeom>
          <a:solidFill>
            <a:srgbClr val="FFFAF5"/>
          </a:solidFill>
        </p:spPr>
        <p:txBody>
          <a:bodyPr wrap="square" lIns="0" tIns="0" rIns="0" bIns="0" rtlCol="0"/>
          <a:lstStyle/>
          <a:p>
            <a:endParaRPr/>
          </a:p>
        </p:txBody>
      </p:sp>
      <p:grpSp>
        <p:nvGrpSpPr>
          <p:cNvPr id="3" name="Agrupar 2">
            <a:extLst>
              <a:ext uri="{FF2B5EF4-FFF2-40B4-BE49-F238E27FC236}">
                <a16:creationId xmlns:a16="http://schemas.microsoft.com/office/drawing/2014/main" id="{3F294B3C-FCC6-5973-29B8-47E114B747A2}"/>
              </a:ext>
            </a:extLst>
          </p:cNvPr>
          <p:cNvGrpSpPr/>
          <p:nvPr/>
        </p:nvGrpSpPr>
        <p:grpSpPr>
          <a:xfrm>
            <a:off x="381000" y="190501"/>
            <a:ext cx="17526000" cy="9829800"/>
            <a:chOff x="381000" y="266700"/>
            <a:chExt cx="17526000" cy="9906000"/>
          </a:xfrm>
        </p:grpSpPr>
        <p:sp>
          <p:nvSpPr>
            <p:cNvPr id="5" name="Retângulo 4">
              <a:extLst>
                <a:ext uri="{FF2B5EF4-FFF2-40B4-BE49-F238E27FC236}">
                  <a16:creationId xmlns:a16="http://schemas.microsoft.com/office/drawing/2014/main" id="{7A65BDC6-04F5-0D9C-B7FC-B9C5529117F1}"/>
                </a:ext>
              </a:extLst>
            </p:cNvPr>
            <p:cNvSpPr/>
            <p:nvPr/>
          </p:nvSpPr>
          <p:spPr>
            <a:xfrm>
              <a:off x="533400" y="419100"/>
              <a:ext cx="17221200" cy="9601200"/>
            </a:xfrm>
            <a:prstGeom prst="rect">
              <a:avLst/>
            </a:prstGeom>
            <a:noFill/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t-BR"/>
            </a:p>
          </p:txBody>
        </p:sp>
        <p:sp>
          <p:nvSpPr>
            <p:cNvPr id="6" name="Retângulo 5">
              <a:extLst>
                <a:ext uri="{FF2B5EF4-FFF2-40B4-BE49-F238E27FC236}">
                  <a16:creationId xmlns:a16="http://schemas.microsoft.com/office/drawing/2014/main" id="{DF0B49AF-1F77-26FD-D2AF-E40F363C20EB}"/>
                </a:ext>
              </a:extLst>
            </p:cNvPr>
            <p:cNvSpPr/>
            <p:nvPr/>
          </p:nvSpPr>
          <p:spPr>
            <a:xfrm>
              <a:off x="381000" y="266700"/>
              <a:ext cx="17526000" cy="9906000"/>
            </a:xfrm>
            <a:prstGeom prst="rect">
              <a:avLst/>
            </a:prstGeom>
            <a:noFill/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t-BR"/>
            </a:p>
          </p:txBody>
        </p:sp>
      </p:grpSp>
      <p:sp>
        <p:nvSpPr>
          <p:cNvPr id="7" name="object 34">
            <a:extLst>
              <a:ext uri="{FF2B5EF4-FFF2-40B4-BE49-F238E27FC236}">
                <a16:creationId xmlns:a16="http://schemas.microsoft.com/office/drawing/2014/main" id="{6CF0B54D-0B5E-DA28-F785-0FFFBB1631EF}"/>
              </a:ext>
            </a:extLst>
          </p:cNvPr>
          <p:cNvSpPr txBox="1"/>
          <p:nvPr/>
        </p:nvSpPr>
        <p:spPr>
          <a:xfrm>
            <a:off x="1565532" y="571883"/>
            <a:ext cx="15621000" cy="1244571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 marR="5080" indent="1905" algn="ctr">
              <a:spcBef>
                <a:spcPts val="105"/>
              </a:spcBef>
            </a:pPr>
            <a:r>
              <a:rPr sz="8000" b="1" dirty="0">
                <a:latin typeface="Arial"/>
                <a:cs typeface="Arial"/>
              </a:rPr>
              <a:t>Dimensões do Controle Social</a:t>
            </a:r>
            <a:endParaRPr sz="8000" dirty="0">
              <a:latin typeface="Arial"/>
              <a:cs typeface="Arial"/>
            </a:endParaRPr>
          </a:p>
        </p:txBody>
      </p:sp>
      <p:pic>
        <p:nvPicPr>
          <p:cNvPr id="13" name="Imagem 12">
            <a:extLst>
              <a:ext uri="{FF2B5EF4-FFF2-40B4-BE49-F238E27FC236}">
                <a16:creationId xmlns:a16="http://schemas.microsoft.com/office/drawing/2014/main" id="{3837E05E-9604-6BE5-A111-023004B15E0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5329" t="9359" r="17329" b="23330"/>
          <a:stretch>
            <a:fillRect/>
          </a:stretch>
        </p:blipFill>
        <p:spPr>
          <a:xfrm>
            <a:off x="1804932" y="1769210"/>
            <a:ext cx="15142201" cy="794590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96692836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F002575-C579-D043-EC85-2811246C7BB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object 4">
            <a:extLst>
              <a:ext uri="{FF2B5EF4-FFF2-40B4-BE49-F238E27FC236}">
                <a16:creationId xmlns:a16="http://schemas.microsoft.com/office/drawing/2014/main" id="{BA7C483F-4E70-C2DF-9048-630F4C6C7D6A}"/>
              </a:ext>
            </a:extLst>
          </p:cNvPr>
          <p:cNvSpPr/>
          <p:nvPr/>
        </p:nvSpPr>
        <p:spPr>
          <a:xfrm flipH="1">
            <a:off x="18288253" y="0"/>
            <a:ext cx="94177" cy="10287000"/>
          </a:xfrm>
          <a:custGeom>
            <a:avLst/>
            <a:gdLst/>
            <a:ahLst/>
            <a:cxnLst/>
            <a:rect l="l" t="t" r="r" b="b"/>
            <a:pathLst>
              <a:path w="2861309" h="10287000">
                <a:moveTo>
                  <a:pt x="0" y="10287000"/>
                </a:moveTo>
                <a:lnTo>
                  <a:pt x="2861055" y="10287000"/>
                </a:lnTo>
                <a:lnTo>
                  <a:pt x="2861055" y="0"/>
                </a:lnTo>
                <a:lnTo>
                  <a:pt x="0" y="0"/>
                </a:lnTo>
                <a:lnTo>
                  <a:pt x="0" y="10287000"/>
                </a:lnTo>
                <a:close/>
              </a:path>
            </a:pathLst>
          </a:custGeom>
          <a:solidFill>
            <a:srgbClr val="FFFAF5"/>
          </a:solidFill>
        </p:spPr>
        <p:txBody>
          <a:bodyPr wrap="square" lIns="0" tIns="0" rIns="0" bIns="0" rtlCol="0"/>
          <a:lstStyle/>
          <a:p>
            <a:endParaRPr/>
          </a:p>
        </p:txBody>
      </p:sp>
      <p:grpSp>
        <p:nvGrpSpPr>
          <p:cNvPr id="3" name="Agrupar 2">
            <a:extLst>
              <a:ext uri="{FF2B5EF4-FFF2-40B4-BE49-F238E27FC236}">
                <a16:creationId xmlns:a16="http://schemas.microsoft.com/office/drawing/2014/main" id="{E93FF78F-7BBC-AF99-3C01-3C634D132881}"/>
              </a:ext>
            </a:extLst>
          </p:cNvPr>
          <p:cNvGrpSpPr/>
          <p:nvPr/>
        </p:nvGrpSpPr>
        <p:grpSpPr>
          <a:xfrm>
            <a:off x="381000" y="190501"/>
            <a:ext cx="17526000" cy="9829800"/>
            <a:chOff x="381000" y="266700"/>
            <a:chExt cx="17526000" cy="9906000"/>
          </a:xfrm>
        </p:grpSpPr>
        <p:sp>
          <p:nvSpPr>
            <p:cNvPr id="5" name="Retângulo 4">
              <a:extLst>
                <a:ext uri="{FF2B5EF4-FFF2-40B4-BE49-F238E27FC236}">
                  <a16:creationId xmlns:a16="http://schemas.microsoft.com/office/drawing/2014/main" id="{F9CD0DD1-E0CD-7FDA-0B04-3E74DBCACEB2}"/>
                </a:ext>
              </a:extLst>
            </p:cNvPr>
            <p:cNvSpPr/>
            <p:nvPr/>
          </p:nvSpPr>
          <p:spPr>
            <a:xfrm>
              <a:off x="533400" y="419100"/>
              <a:ext cx="17221200" cy="9601200"/>
            </a:xfrm>
            <a:prstGeom prst="rect">
              <a:avLst/>
            </a:prstGeom>
            <a:noFill/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t-BR"/>
            </a:p>
          </p:txBody>
        </p:sp>
        <p:sp>
          <p:nvSpPr>
            <p:cNvPr id="6" name="Retângulo 5">
              <a:extLst>
                <a:ext uri="{FF2B5EF4-FFF2-40B4-BE49-F238E27FC236}">
                  <a16:creationId xmlns:a16="http://schemas.microsoft.com/office/drawing/2014/main" id="{372A9608-9A31-5DED-2FA6-D0ACFF89CE5A}"/>
                </a:ext>
              </a:extLst>
            </p:cNvPr>
            <p:cNvSpPr/>
            <p:nvPr/>
          </p:nvSpPr>
          <p:spPr>
            <a:xfrm>
              <a:off x="381000" y="266700"/>
              <a:ext cx="17526000" cy="9906000"/>
            </a:xfrm>
            <a:prstGeom prst="rect">
              <a:avLst/>
            </a:prstGeom>
            <a:noFill/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t-BR"/>
            </a:p>
          </p:txBody>
        </p:sp>
      </p:grpSp>
      <p:pic>
        <p:nvPicPr>
          <p:cNvPr id="11" name="Imagem 10">
            <a:extLst>
              <a:ext uri="{FF2B5EF4-FFF2-40B4-BE49-F238E27FC236}">
                <a16:creationId xmlns:a16="http://schemas.microsoft.com/office/drawing/2014/main" id="{58C5D7DE-ADA6-C057-E374-499C0BA75F53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1328" r="7328" b="5550"/>
          <a:stretch>
            <a:fillRect/>
          </a:stretch>
        </p:blipFill>
        <p:spPr>
          <a:xfrm>
            <a:off x="1872391" y="1713914"/>
            <a:ext cx="14978496" cy="8057007"/>
          </a:xfrm>
          <a:prstGeom prst="rect">
            <a:avLst/>
          </a:prstGeom>
        </p:spPr>
      </p:pic>
      <p:sp>
        <p:nvSpPr>
          <p:cNvPr id="2" name="object 3" descr="$PPTXTitle">
            <a:extLst>
              <a:ext uri="{FF2B5EF4-FFF2-40B4-BE49-F238E27FC236}">
                <a16:creationId xmlns:a16="http://schemas.microsoft.com/office/drawing/2014/main" id="{C2A59E2C-DEFA-AFAA-C99F-5EE42CE3A9DA}"/>
              </a:ext>
            </a:extLst>
          </p:cNvPr>
          <p:cNvSpPr txBox="1">
            <a:spLocks/>
          </p:cNvSpPr>
          <p:nvPr/>
        </p:nvSpPr>
        <p:spPr>
          <a:xfrm>
            <a:off x="3048000" y="516079"/>
            <a:ext cx="13780027" cy="136640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>
            <a:lvl1pPr>
              <a:defRPr sz="8400" b="1" i="0">
                <a:solidFill>
                  <a:schemeClr val="tx1"/>
                </a:solidFill>
                <a:latin typeface="Calibri"/>
                <a:ea typeface="+mj-ea"/>
                <a:cs typeface="Calibri"/>
              </a:defRPr>
            </a:lvl1pPr>
          </a:lstStyle>
          <a:p>
            <a:pPr marL="12700">
              <a:spcBef>
                <a:spcPts val="95"/>
              </a:spcBef>
            </a:pPr>
            <a:r>
              <a:rPr lang="pt-BR" sz="8800" dirty="0">
                <a:latin typeface="Arial"/>
                <a:cs typeface="Arial"/>
              </a:rPr>
              <a:t>Espaços Participativos</a:t>
            </a:r>
          </a:p>
        </p:txBody>
      </p:sp>
    </p:spTree>
    <p:extLst>
      <p:ext uri="{BB962C8B-B14F-4D97-AF65-F5344CB8AC3E}">
        <p14:creationId xmlns:p14="http://schemas.microsoft.com/office/powerpoint/2010/main" val="256687659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B1FF50D-E316-53B3-14A1-B3465B8F9F1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object 4">
            <a:extLst>
              <a:ext uri="{FF2B5EF4-FFF2-40B4-BE49-F238E27FC236}">
                <a16:creationId xmlns:a16="http://schemas.microsoft.com/office/drawing/2014/main" id="{DC7E69F5-2FBB-9B87-EAA9-633416263E17}"/>
              </a:ext>
            </a:extLst>
          </p:cNvPr>
          <p:cNvSpPr/>
          <p:nvPr/>
        </p:nvSpPr>
        <p:spPr>
          <a:xfrm flipH="1">
            <a:off x="18288253" y="0"/>
            <a:ext cx="94177" cy="10287000"/>
          </a:xfrm>
          <a:custGeom>
            <a:avLst/>
            <a:gdLst/>
            <a:ahLst/>
            <a:cxnLst/>
            <a:rect l="l" t="t" r="r" b="b"/>
            <a:pathLst>
              <a:path w="2861309" h="10287000">
                <a:moveTo>
                  <a:pt x="0" y="10287000"/>
                </a:moveTo>
                <a:lnTo>
                  <a:pt x="2861055" y="10287000"/>
                </a:lnTo>
                <a:lnTo>
                  <a:pt x="2861055" y="0"/>
                </a:lnTo>
                <a:lnTo>
                  <a:pt x="0" y="0"/>
                </a:lnTo>
                <a:lnTo>
                  <a:pt x="0" y="10287000"/>
                </a:lnTo>
                <a:close/>
              </a:path>
            </a:pathLst>
          </a:custGeom>
          <a:solidFill>
            <a:srgbClr val="FFFAF5"/>
          </a:solidFill>
        </p:spPr>
        <p:txBody>
          <a:bodyPr wrap="square" lIns="0" tIns="0" rIns="0" bIns="0" rtlCol="0"/>
          <a:lstStyle/>
          <a:p>
            <a:endParaRPr/>
          </a:p>
        </p:txBody>
      </p:sp>
      <p:grpSp>
        <p:nvGrpSpPr>
          <p:cNvPr id="3" name="Agrupar 2">
            <a:extLst>
              <a:ext uri="{FF2B5EF4-FFF2-40B4-BE49-F238E27FC236}">
                <a16:creationId xmlns:a16="http://schemas.microsoft.com/office/drawing/2014/main" id="{9591C475-06E0-3A4B-686F-BA87B369DDD6}"/>
              </a:ext>
            </a:extLst>
          </p:cNvPr>
          <p:cNvGrpSpPr/>
          <p:nvPr/>
        </p:nvGrpSpPr>
        <p:grpSpPr>
          <a:xfrm>
            <a:off x="381000" y="190501"/>
            <a:ext cx="17526000" cy="9829800"/>
            <a:chOff x="381000" y="266700"/>
            <a:chExt cx="17526000" cy="9906000"/>
          </a:xfrm>
        </p:grpSpPr>
        <p:sp>
          <p:nvSpPr>
            <p:cNvPr id="5" name="Retângulo 4">
              <a:extLst>
                <a:ext uri="{FF2B5EF4-FFF2-40B4-BE49-F238E27FC236}">
                  <a16:creationId xmlns:a16="http://schemas.microsoft.com/office/drawing/2014/main" id="{A48F5DDF-253D-AEC5-C786-3F3F0E345ECD}"/>
                </a:ext>
              </a:extLst>
            </p:cNvPr>
            <p:cNvSpPr/>
            <p:nvPr/>
          </p:nvSpPr>
          <p:spPr>
            <a:xfrm>
              <a:off x="533400" y="419100"/>
              <a:ext cx="17221200" cy="9601200"/>
            </a:xfrm>
            <a:prstGeom prst="rect">
              <a:avLst/>
            </a:prstGeom>
            <a:noFill/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t-BR"/>
            </a:p>
          </p:txBody>
        </p:sp>
        <p:sp>
          <p:nvSpPr>
            <p:cNvPr id="6" name="Retângulo 5">
              <a:extLst>
                <a:ext uri="{FF2B5EF4-FFF2-40B4-BE49-F238E27FC236}">
                  <a16:creationId xmlns:a16="http://schemas.microsoft.com/office/drawing/2014/main" id="{F1D9B9F8-E3D3-12D2-21E5-B7CF66E92EC2}"/>
                </a:ext>
              </a:extLst>
            </p:cNvPr>
            <p:cNvSpPr/>
            <p:nvPr/>
          </p:nvSpPr>
          <p:spPr>
            <a:xfrm>
              <a:off x="381000" y="266700"/>
              <a:ext cx="17526000" cy="9906000"/>
            </a:xfrm>
            <a:prstGeom prst="rect">
              <a:avLst/>
            </a:prstGeom>
            <a:noFill/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t-BR"/>
            </a:p>
          </p:txBody>
        </p:sp>
      </p:grpSp>
      <p:pic>
        <p:nvPicPr>
          <p:cNvPr id="11" name="Imagem 10">
            <a:extLst>
              <a:ext uri="{FF2B5EF4-FFF2-40B4-BE49-F238E27FC236}">
                <a16:creationId xmlns:a16="http://schemas.microsoft.com/office/drawing/2014/main" id="{42BD1866-57AE-8D6A-6DB7-DC6900C1E78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660" r="4661" b="3759"/>
          <a:stretch>
            <a:fillRect/>
          </a:stretch>
        </p:blipFill>
        <p:spPr>
          <a:xfrm>
            <a:off x="1885568" y="1790700"/>
            <a:ext cx="15162259" cy="7863905"/>
          </a:xfrm>
          <a:prstGeom prst="rect">
            <a:avLst/>
          </a:prstGeom>
        </p:spPr>
      </p:pic>
      <p:sp>
        <p:nvSpPr>
          <p:cNvPr id="2" name="object 2" descr="$PPTXTitle">
            <a:extLst>
              <a:ext uri="{FF2B5EF4-FFF2-40B4-BE49-F238E27FC236}">
                <a16:creationId xmlns:a16="http://schemas.microsoft.com/office/drawing/2014/main" id="{1296E168-2A7A-F406-83C3-32191EA32143}"/>
              </a:ext>
            </a:extLst>
          </p:cNvPr>
          <p:cNvSpPr txBox="1">
            <a:spLocks/>
          </p:cNvSpPr>
          <p:nvPr/>
        </p:nvSpPr>
        <p:spPr>
          <a:xfrm>
            <a:off x="2757392" y="424300"/>
            <a:ext cx="12773216" cy="136640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>
            <a:lvl1pPr>
              <a:defRPr sz="8400" b="1" i="0">
                <a:solidFill>
                  <a:schemeClr val="tx1"/>
                </a:solidFill>
                <a:latin typeface="Calibri"/>
                <a:ea typeface="+mj-ea"/>
                <a:cs typeface="Calibri"/>
              </a:defRPr>
            </a:lvl1pPr>
          </a:lstStyle>
          <a:p>
            <a:pPr marL="12700">
              <a:spcBef>
                <a:spcPts val="95"/>
              </a:spcBef>
            </a:pPr>
            <a:r>
              <a:rPr lang="pt-BR" sz="8800" dirty="0">
                <a:latin typeface="Arial"/>
                <a:cs typeface="Arial"/>
              </a:rPr>
              <a:t>Espaços Participativos</a:t>
            </a:r>
          </a:p>
        </p:txBody>
      </p:sp>
    </p:spTree>
    <p:extLst>
      <p:ext uri="{BB962C8B-B14F-4D97-AF65-F5344CB8AC3E}">
        <p14:creationId xmlns:p14="http://schemas.microsoft.com/office/powerpoint/2010/main" val="3710288065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object 4"/>
          <p:cNvSpPr/>
          <p:nvPr/>
        </p:nvSpPr>
        <p:spPr>
          <a:xfrm>
            <a:off x="0" y="0"/>
            <a:ext cx="0" cy="10287000"/>
          </a:xfrm>
          <a:custGeom>
            <a:avLst/>
            <a:gdLst/>
            <a:ahLst/>
            <a:cxnLst/>
            <a:rect l="l" t="t" r="r" b="b"/>
            <a:pathLst>
              <a:path h="10287000">
                <a:moveTo>
                  <a:pt x="0" y="0"/>
                </a:moveTo>
                <a:lnTo>
                  <a:pt x="0" y="10287000"/>
                </a:lnTo>
              </a:path>
            </a:pathLst>
          </a:custGeom>
          <a:ln w="25400">
            <a:solidFill>
              <a:srgbClr val="1C334E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15" name="Imagem 14">
            <a:extLst>
              <a:ext uri="{FF2B5EF4-FFF2-40B4-BE49-F238E27FC236}">
                <a16:creationId xmlns:a16="http://schemas.microsoft.com/office/drawing/2014/main" id="{155DA9C9-2634-C41A-07E7-1E1B8EE849D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512" t="20276"/>
          <a:stretch>
            <a:fillRect/>
          </a:stretch>
        </p:blipFill>
        <p:spPr>
          <a:xfrm>
            <a:off x="-30480" y="-22860"/>
            <a:ext cx="18288000" cy="10287000"/>
          </a:xfrm>
          <a:prstGeom prst="rect">
            <a:avLst/>
          </a:prstGeom>
        </p:spPr>
      </p:pic>
      <p:sp>
        <p:nvSpPr>
          <p:cNvPr id="13" name="object 13"/>
          <p:cNvSpPr txBox="1"/>
          <p:nvPr/>
        </p:nvSpPr>
        <p:spPr>
          <a:xfrm>
            <a:off x="1143000" y="952500"/>
            <a:ext cx="8783320" cy="7860485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 marR="5080">
              <a:spcBef>
                <a:spcPts val="95"/>
              </a:spcBef>
            </a:pPr>
            <a:r>
              <a:rPr sz="8500" dirty="0">
                <a:solidFill>
                  <a:schemeClr val="tx1"/>
                </a:solidFill>
                <a:latin typeface="+mn-lt"/>
                <a:cs typeface="Arial"/>
              </a:rPr>
              <a:t>Quem já participou de uma </a:t>
            </a:r>
            <a:r>
              <a:rPr sz="8500" b="1" dirty="0">
                <a:solidFill>
                  <a:schemeClr val="tx1"/>
                </a:solidFill>
                <a:latin typeface="+mn-lt"/>
                <a:cs typeface="Arial"/>
              </a:rPr>
              <a:t>AUDIÊNCIA PÚBLICA </a:t>
            </a:r>
            <a:r>
              <a:rPr sz="8500" dirty="0">
                <a:solidFill>
                  <a:schemeClr val="tx1"/>
                </a:solidFill>
                <a:latin typeface="+mn-lt"/>
                <a:cs typeface="Arial"/>
              </a:rPr>
              <a:t>para discutir o orçamento de </a:t>
            </a:r>
            <a:endParaRPr lang="pt-BR" sz="8500" dirty="0">
              <a:solidFill>
                <a:schemeClr val="tx1"/>
              </a:solidFill>
              <a:latin typeface="+mn-lt"/>
              <a:cs typeface="Arial"/>
            </a:endParaRPr>
          </a:p>
          <a:p>
            <a:pPr marL="12700" marR="5080">
              <a:spcBef>
                <a:spcPts val="95"/>
              </a:spcBef>
            </a:pPr>
            <a:r>
              <a:rPr sz="8500" dirty="0" err="1">
                <a:solidFill>
                  <a:schemeClr val="tx1"/>
                </a:solidFill>
                <a:latin typeface="+mn-lt"/>
                <a:cs typeface="Arial"/>
              </a:rPr>
              <a:t>sua</a:t>
            </a:r>
            <a:r>
              <a:rPr sz="8500" dirty="0">
                <a:solidFill>
                  <a:schemeClr val="tx1"/>
                </a:solidFill>
                <a:latin typeface="+mn-lt"/>
                <a:cs typeface="Arial"/>
              </a:rPr>
              <a:t> cidade?</a:t>
            </a:r>
          </a:p>
        </p:txBody>
      </p:sp>
      <p:grpSp>
        <p:nvGrpSpPr>
          <p:cNvPr id="18" name="Agrupar 17">
            <a:extLst>
              <a:ext uri="{FF2B5EF4-FFF2-40B4-BE49-F238E27FC236}">
                <a16:creationId xmlns:a16="http://schemas.microsoft.com/office/drawing/2014/main" id="{AA331C23-B271-2B4A-0D9E-137D51EEC64D}"/>
              </a:ext>
            </a:extLst>
          </p:cNvPr>
          <p:cNvGrpSpPr/>
          <p:nvPr/>
        </p:nvGrpSpPr>
        <p:grpSpPr>
          <a:xfrm>
            <a:off x="381000" y="190501"/>
            <a:ext cx="17526000" cy="9829800"/>
            <a:chOff x="381000" y="266700"/>
            <a:chExt cx="17526000" cy="9906000"/>
          </a:xfrm>
        </p:grpSpPr>
        <p:sp>
          <p:nvSpPr>
            <p:cNvPr id="19" name="Retângulo 18">
              <a:extLst>
                <a:ext uri="{FF2B5EF4-FFF2-40B4-BE49-F238E27FC236}">
                  <a16:creationId xmlns:a16="http://schemas.microsoft.com/office/drawing/2014/main" id="{CEB42DD9-A4C7-DCE9-1CCC-F2E0A3C67C3D}"/>
                </a:ext>
              </a:extLst>
            </p:cNvPr>
            <p:cNvSpPr/>
            <p:nvPr/>
          </p:nvSpPr>
          <p:spPr>
            <a:xfrm>
              <a:off x="533400" y="419100"/>
              <a:ext cx="17221200" cy="9601200"/>
            </a:xfrm>
            <a:prstGeom prst="rect">
              <a:avLst/>
            </a:prstGeom>
            <a:noFill/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t-BR"/>
            </a:p>
          </p:txBody>
        </p:sp>
        <p:sp>
          <p:nvSpPr>
            <p:cNvPr id="20" name="Retângulo 19">
              <a:extLst>
                <a:ext uri="{FF2B5EF4-FFF2-40B4-BE49-F238E27FC236}">
                  <a16:creationId xmlns:a16="http://schemas.microsoft.com/office/drawing/2014/main" id="{CD48EE8A-2EDC-4FE3-6031-C98B162E5850}"/>
                </a:ext>
              </a:extLst>
            </p:cNvPr>
            <p:cNvSpPr/>
            <p:nvPr/>
          </p:nvSpPr>
          <p:spPr>
            <a:xfrm>
              <a:off x="381000" y="266700"/>
              <a:ext cx="17526000" cy="9906000"/>
            </a:xfrm>
            <a:prstGeom prst="rect">
              <a:avLst/>
            </a:prstGeom>
            <a:noFill/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t-BR"/>
            </a:p>
          </p:txBody>
        </p:sp>
      </p:grp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>
          <a:extLst>
            <a:ext uri="{FF2B5EF4-FFF2-40B4-BE49-F238E27FC236}">
              <a16:creationId xmlns:a16="http://schemas.microsoft.com/office/drawing/2014/main" id="{6BD983D6-CA20-ECC6-163E-34950AEEC4D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m 2">
            <a:extLst>
              <a:ext uri="{FF2B5EF4-FFF2-40B4-BE49-F238E27FC236}">
                <a16:creationId xmlns:a16="http://schemas.microsoft.com/office/drawing/2014/main" id="{48913708-675B-47DD-BFDB-15A0190781A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0154"/>
          <a:stretch>
            <a:fillRect/>
          </a:stretch>
        </p:blipFill>
        <p:spPr>
          <a:xfrm>
            <a:off x="-15240" y="-19050"/>
            <a:ext cx="7604759" cy="10248901"/>
          </a:xfrm>
          <a:prstGeom prst="rect">
            <a:avLst/>
          </a:prstGeom>
        </p:spPr>
      </p:pic>
      <p:sp>
        <p:nvSpPr>
          <p:cNvPr id="4" name="object 4">
            <a:extLst>
              <a:ext uri="{FF2B5EF4-FFF2-40B4-BE49-F238E27FC236}">
                <a16:creationId xmlns:a16="http://schemas.microsoft.com/office/drawing/2014/main" id="{83725243-54C1-DE8D-C9AD-71CB5B17EB07}"/>
              </a:ext>
            </a:extLst>
          </p:cNvPr>
          <p:cNvSpPr/>
          <p:nvPr/>
        </p:nvSpPr>
        <p:spPr>
          <a:xfrm>
            <a:off x="0" y="0"/>
            <a:ext cx="0" cy="10287000"/>
          </a:xfrm>
          <a:custGeom>
            <a:avLst/>
            <a:gdLst/>
            <a:ahLst/>
            <a:cxnLst/>
            <a:rect l="l" t="t" r="r" b="b"/>
            <a:pathLst>
              <a:path h="10287000">
                <a:moveTo>
                  <a:pt x="0" y="0"/>
                </a:moveTo>
                <a:lnTo>
                  <a:pt x="0" y="10287000"/>
                </a:lnTo>
              </a:path>
            </a:pathLst>
          </a:custGeom>
          <a:ln w="25400">
            <a:solidFill>
              <a:srgbClr val="1C334E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grpSp>
        <p:nvGrpSpPr>
          <p:cNvPr id="18" name="Agrupar 17">
            <a:extLst>
              <a:ext uri="{FF2B5EF4-FFF2-40B4-BE49-F238E27FC236}">
                <a16:creationId xmlns:a16="http://schemas.microsoft.com/office/drawing/2014/main" id="{A8CD46E7-B41C-BEEB-DE5F-C3D01C114569}"/>
              </a:ext>
            </a:extLst>
          </p:cNvPr>
          <p:cNvGrpSpPr/>
          <p:nvPr/>
        </p:nvGrpSpPr>
        <p:grpSpPr>
          <a:xfrm>
            <a:off x="381000" y="190501"/>
            <a:ext cx="17526000" cy="9829800"/>
            <a:chOff x="381000" y="266700"/>
            <a:chExt cx="17526000" cy="9906000"/>
          </a:xfrm>
        </p:grpSpPr>
        <p:sp>
          <p:nvSpPr>
            <p:cNvPr id="19" name="Retângulo 18">
              <a:extLst>
                <a:ext uri="{FF2B5EF4-FFF2-40B4-BE49-F238E27FC236}">
                  <a16:creationId xmlns:a16="http://schemas.microsoft.com/office/drawing/2014/main" id="{876235B8-6B73-8BAF-4FBD-7B3D68CAE34D}"/>
                </a:ext>
              </a:extLst>
            </p:cNvPr>
            <p:cNvSpPr/>
            <p:nvPr/>
          </p:nvSpPr>
          <p:spPr>
            <a:xfrm>
              <a:off x="533400" y="419100"/>
              <a:ext cx="17221200" cy="9601200"/>
            </a:xfrm>
            <a:prstGeom prst="rect">
              <a:avLst/>
            </a:prstGeom>
            <a:noFill/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t-BR"/>
            </a:p>
          </p:txBody>
        </p:sp>
        <p:sp>
          <p:nvSpPr>
            <p:cNvPr id="20" name="Retângulo 19">
              <a:extLst>
                <a:ext uri="{FF2B5EF4-FFF2-40B4-BE49-F238E27FC236}">
                  <a16:creationId xmlns:a16="http://schemas.microsoft.com/office/drawing/2014/main" id="{28667576-DE88-C28C-0E50-DDE9AA3CC3F2}"/>
                </a:ext>
              </a:extLst>
            </p:cNvPr>
            <p:cNvSpPr/>
            <p:nvPr/>
          </p:nvSpPr>
          <p:spPr>
            <a:xfrm>
              <a:off x="381000" y="266700"/>
              <a:ext cx="17526000" cy="9906000"/>
            </a:xfrm>
            <a:prstGeom prst="rect">
              <a:avLst/>
            </a:prstGeom>
            <a:noFill/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t-BR"/>
            </a:p>
          </p:txBody>
        </p:sp>
      </p:grpSp>
      <p:sp>
        <p:nvSpPr>
          <p:cNvPr id="6" name="object 13">
            <a:extLst>
              <a:ext uri="{FF2B5EF4-FFF2-40B4-BE49-F238E27FC236}">
                <a16:creationId xmlns:a16="http://schemas.microsoft.com/office/drawing/2014/main" id="{162248E7-2C70-B8F2-43AD-965867C21DE9}"/>
              </a:ext>
            </a:extLst>
          </p:cNvPr>
          <p:cNvSpPr txBox="1"/>
          <p:nvPr/>
        </p:nvSpPr>
        <p:spPr>
          <a:xfrm>
            <a:off x="8356599" y="1829182"/>
            <a:ext cx="8783320" cy="6552435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 marR="5080">
              <a:spcBef>
                <a:spcPts val="95"/>
              </a:spcBef>
            </a:pPr>
            <a:r>
              <a:rPr lang="pt-BR" sz="8500" dirty="0">
                <a:solidFill>
                  <a:schemeClr val="tx1"/>
                </a:solidFill>
                <a:latin typeface="+mn-lt"/>
                <a:cs typeface="Arial"/>
              </a:rPr>
              <a:t>Não esperem facilidades, </a:t>
            </a:r>
            <a:r>
              <a:rPr lang="pt-BR" sz="8500" b="1" dirty="0">
                <a:solidFill>
                  <a:schemeClr val="tx1"/>
                </a:solidFill>
                <a:latin typeface="+mn-lt"/>
                <a:cs typeface="Arial"/>
              </a:rPr>
              <a:t>preparem-se para os desafios </a:t>
            </a:r>
            <a:r>
              <a:rPr lang="pt-BR" sz="8500" dirty="0">
                <a:solidFill>
                  <a:schemeClr val="tx1"/>
                </a:solidFill>
                <a:latin typeface="+mn-lt"/>
                <a:cs typeface="Arial"/>
              </a:rPr>
              <a:t>internos e externos</a:t>
            </a:r>
            <a:endParaRPr sz="8500" dirty="0">
              <a:solidFill>
                <a:schemeClr val="tx1"/>
              </a:solidFill>
              <a:latin typeface="+mn-lt"/>
              <a:cs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758659246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>
          <a:extLst>
            <a:ext uri="{FF2B5EF4-FFF2-40B4-BE49-F238E27FC236}">
              <a16:creationId xmlns:a16="http://schemas.microsoft.com/office/drawing/2014/main" id="{B071B0C7-AE91-A8AA-5DF9-99F7266CF2F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Imagem 7">
            <a:extLst>
              <a:ext uri="{FF2B5EF4-FFF2-40B4-BE49-F238E27FC236}">
                <a16:creationId xmlns:a16="http://schemas.microsoft.com/office/drawing/2014/main" id="{CA61CFC4-E538-D55F-C9D0-AC294150BFE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0398" r="4069" b="8051"/>
          <a:stretch>
            <a:fillRect/>
          </a:stretch>
        </p:blipFill>
        <p:spPr>
          <a:xfrm>
            <a:off x="-15240" y="-38100"/>
            <a:ext cx="18303240" cy="10591800"/>
          </a:xfrm>
          <a:prstGeom prst="rect">
            <a:avLst/>
          </a:prstGeom>
        </p:spPr>
      </p:pic>
      <p:sp>
        <p:nvSpPr>
          <p:cNvPr id="4" name="object 4">
            <a:extLst>
              <a:ext uri="{FF2B5EF4-FFF2-40B4-BE49-F238E27FC236}">
                <a16:creationId xmlns:a16="http://schemas.microsoft.com/office/drawing/2014/main" id="{56A3692E-6807-4B09-6707-59018C0DE256}"/>
              </a:ext>
            </a:extLst>
          </p:cNvPr>
          <p:cNvSpPr/>
          <p:nvPr/>
        </p:nvSpPr>
        <p:spPr>
          <a:xfrm>
            <a:off x="0" y="0"/>
            <a:ext cx="0" cy="10287000"/>
          </a:xfrm>
          <a:custGeom>
            <a:avLst/>
            <a:gdLst/>
            <a:ahLst/>
            <a:cxnLst/>
            <a:rect l="l" t="t" r="r" b="b"/>
            <a:pathLst>
              <a:path h="10287000">
                <a:moveTo>
                  <a:pt x="0" y="0"/>
                </a:moveTo>
                <a:lnTo>
                  <a:pt x="0" y="10287000"/>
                </a:lnTo>
              </a:path>
            </a:pathLst>
          </a:custGeom>
          <a:ln w="25400">
            <a:solidFill>
              <a:srgbClr val="1C334E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grpSp>
        <p:nvGrpSpPr>
          <p:cNvPr id="18" name="Agrupar 17">
            <a:extLst>
              <a:ext uri="{FF2B5EF4-FFF2-40B4-BE49-F238E27FC236}">
                <a16:creationId xmlns:a16="http://schemas.microsoft.com/office/drawing/2014/main" id="{A5966F2E-F376-BC5A-397C-679D4D4E2D21}"/>
              </a:ext>
            </a:extLst>
          </p:cNvPr>
          <p:cNvGrpSpPr/>
          <p:nvPr/>
        </p:nvGrpSpPr>
        <p:grpSpPr>
          <a:xfrm>
            <a:off x="381000" y="190501"/>
            <a:ext cx="17526000" cy="9829800"/>
            <a:chOff x="381000" y="266700"/>
            <a:chExt cx="17526000" cy="9906000"/>
          </a:xfrm>
        </p:grpSpPr>
        <p:sp>
          <p:nvSpPr>
            <p:cNvPr id="19" name="Retângulo 18">
              <a:extLst>
                <a:ext uri="{FF2B5EF4-FFF2-40B4-BE49-F238E27FC236}">
                  <a16:creationId xmlns:a16="http://schemas.microsoft.com/office/drawing/2014/main" id="{8D98CD21-3161-ECA4-374A-998A353F35C3}"/>
                </a:ext>
              </a:extLst>
            </p:cNvPr>
            <p:cNvSpPr/>
            <p:nvPr/>
          </p:nvSpPr>
          <p:spPr>
            <a:xfrm>
              <a:off x="533400" y="419100"/>
              <a:ext cx="17221200" cy="9601200"/>
            </a:xfrm>
            <a:prstGeom prst="rect">
              <a:avLst/>
            </a:prstGeom>
            <a:noFill/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t-BR"/>
            </a:p>
          </p:txBody>
        </p:sp>
        <p:sp>
          <p:nvSpPr>
            <p:cNvPr id="20" name="Retângulo 19">
              <a:extLst>
                <a:ext uri="{FF2B5EF4-FFF2-40B4-BE49-F238E27FC236}">
                  <a16:creationId xmlns:a16="http://schemas.microsoft.com/office/drawing/2014/main" id="{C1655BA1-3AE9-2114-9B18-BC1685496435}"/>
                </a:ext>
              </a:extLst>
            </p:cNvPr>
            <p:cNvSpPr/>
            <p:nvPr/>
          </p:nvSpPr>
          <p:spPr>
            <a:xfrm>
              <a:off x="381000" y="266700"/>
              <a:ext cx="17526000" cy="9906000"/>
            </a:xfrm>
            <a:prstGeom prst="rect">
              <a:avLst/>
            </a:prstGeom>
            <a:noFill/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t-BR"/>
            </a:p>
          </p:txBody>
        </p:sp>
      </p:grpSp>
      <p:sp>
        <p:nvSpPr>
          <p:cNvPr id="6" name="object 13">
            <a:extLst>
              <a:ext uri="{FF2B5EF4-FFF2-40B4-BE49-F238E27FC236}">
                <a16:creationId xmlns:a16="http://schemas.microsoft.com/office/drawing/2014/main" id="{A6D0D18F-3714-BBB6-4256-8A84C606C73A}"/>
              </a:ext>
            </a:extLst>
          </p:cNvPr>
          <p:cNvSpPr txBox="1"/>
          <p:nvPr/>
        </p:nvSpPr>
        <p:spPr>
          <a:xfrm>
            <a:off x="914400" y="1471819"/>
            <a:ext cx="12192000" cy="1320233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 marR="5080">
              <a:spcBef>
                <a:spcPts val="95"/>
              </a:spcBef>
            </a:pPr>
            <a:r>
              <a:rPr lang="pt-BR" sz="8500" b="1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  <a:cs typeface="Arial"/>
              </a:rPr>
              <a:t>NÃO EXISTE UMA RECEITA</a:t>
            </a:r>
          </a:p>
        </p:txBody>
      </p:sp>
      <p:sp>
        <p:nvSpPr>
          <p:cNvPr id="5" name="object 13">
            <a:extLst>
              <a:ext uri="{FF2B5EF4-FFF2-40B4-BE49-F238E27FC236}">
                <a16:creationId xmlns:a16="http://schemas.microsoft.com/office/drawing/2014/main" id="{26CB433F-781E-C635-B355-290ACA7966DA}"/>
              </a:ext>
            </a:extLst>
          </p:cNvPr>
          <p:cNvSpPr txBox="1"/>
          <p:nvPr/>
        </p:nvSpPr>
        <p:spPr>
          <a:xfrm>
            <a:off x="1219200" y="5600700"/>
            <a:ext cx="13258797" cy="2628284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 marR="5080">
              <a:spcBef>
                <a:spcPts val="95"/>
              </a:spcBef>
            </a:pPr>
            <a:r>
              <a:rPr lang="pt-BR" sz="8500" b="1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  <a:cs typeface="Arial"/>
              </a:rPr>
              <a:t>O que existe são EXPERIÊNCIAS VIVENCIADAS</a:t>
            </a:r>
            <a:endParaRPr sz="8500" b="1" dirty="0">
              <a:solidFill>
                <a:srgbClr val="FFFF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n-lt"/>
              <a:cs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3431874518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object 3" descr="$PPTXTitle"/>
          <p:cNvSpPr txBox="1">
            <a:spLocks noGrp="1"/>
          </p:cNvSpPr>
          <p:nvPr>
            <p:ph type="title"/>
          </p:nvPr>
        </p:nvSpPr>
        <p:spPr>
          <a:xfrm>
            <a:off x="2368741" y="271729"/>
            <a:ext cx="14589506" cy="136640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spcBef>
                <a:spcPts val="95"/>
              </a:spcBef>
            </a:pPr>
            <a:r>
              <a:rPr sz="8800" dirty="0">
                <a:latin typeface="+mn-lt"/>
                <a:cs typeface="Arial"/>
              </a:rPr>
              <a:t>Compartilhando </a:t>
            </a:r>
            <a:r>
              <a:rPr lang="pt-BR" sz="8800" dirty="0">
                <a:latin typeface="+mn-lt"/>
                <a:cs typeface="Arial"/>
              </a:rPr>
              <a:t>E</a:t>
            </a:r>
            <a:r>
              <a:rPr sz="8800" dirty="0" err="1">
                <a:latin typeface="+mn-lt"/>
                <a:cs typeface="Arial"/>
              </a:rPr>
              <a:t>xperiências</a:t>
            </a:r>
            <a:r>
              <a:rPr sz="8800" dirty="0">
                <a:latin typeface="+mn-lt"/>
                <a:cs typeface="Arial"/>
              </a:rPr>
              <a:t>:</a:t>
            </a:r>
          </a:p>
        </p:txBody>
      </p:sp>
      <p:grpSp>
        <p:nvGrpSpPr>
          <p:cNvPr id="4" name="object 4"/>
          <p:cNvGrpSpPr/>
          <p:nvPr/>
        </p:nvGrpSpPr>
        <p:grpSpPr>
          <a:xfrm>
            <a:off x="458152" y="1708129"/>
            <a:ext cx="17371695" cy="8002271"/>
            <a:chOff x="409955" y="1670304"/>
            <a:chExt cx="17371695" cy="8002270"/>
          </a:xfrm>
        </p:grpSpPr>
        <p:pic>
          <p:nvPicPr>
            <p:cNvPr id="5" name="object 5" descr="Grupo de pessoas sentadas  O conteúdo gerado por IA pode estar incorreto.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449418" y="5696354"/>
              <a:ext cx="5618468" cy="3943943"/>
            </a:xfrm>
            <a:prstGeom prst="rect">
              <a:avLst/>
            </a:prstGeom>
          </p:spPr>
        </p:pic>
        <p:pic>
          <p:nvPicPr>
            <p:cNvPr id="6" name="object 6" descr="Grupo de pessoas sentadas  O conteúdo gerado por IA pode estar incorreto.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730872" y="5981750"/>
              <a:ext cx="5039487" cy="3360928"/>
            </a:xfrm>
            <a:prstGeom prst="rect">
              <a:avLst/>
            </a:prstGeom>
          </p:spPr>
        </p:pic>
        <p:sp>
          <p:nvSpPr>
            <p:cNvPr id="7" name="object 7"/>
            <p:cNvSpPr/>
            <p:nvPr/>
          </p:nvSpPr>
          <p:spPr>
            <a:xfrm>
              <a:off x="686422" y="5934963"/>
              <a:ext cx="5128895" cy="3452495"/>
            </a:xfrm>
            <a:custGeom>
              <a:avLst/>
              <a:gdLst/>
              <a:ahLst/>
              <a:cxnLst/>
              <a:rect l="l" t="t" r="r" b="b"/>
              <a:pathLst>
                <a:path w="5128895" h="3452495">
                  <a:moveTo>
                    <a:pt x="649109" y="0"/>
                  </a:moveTo>
                  <a:lnTo>
                    <a:pt x="649109" y="2286"/>
                  </a:lnTo>
                  <a:lnTo>
                    <a:pt x="5128399" y="2286"/>
                  </a:lnTo>
                  <a:lnTo>
                    <a:pt x="5128399" y="2848610"/>
                  </a:lnTo>
                  <a:lnTo>
                    <a:pt x="5125224" y="2909316"/>
                  </a:lnTo>
                  <a:lnTo>
                    <a:pt x="5116080" y="2969387"/>
                  </a:lnTo>
                  <a:lnTo>
                    <a:pt x="5101221" y="3027299"/>
                  </a:lnTo>
                  <a:lnTo>
                    <a:pt x="5080901" y="3082912"/>
                  </a:lnTo>
                  <a:lnTo>
                    <a:pt x="5055374" y="3135795"/>
                  </a:lnTo>
                  <a:lnTo>
                    <a:pt x="5025148" y="3185655"/>
                  </a:lnTo>
                  <a:lnTo>
                    <a:pt x="4990350" y="3232188"/>
                  </a:lnTo>
                  <a:lnTo>
                    <a:pt x="4951234" y="3275114"/>
                  </a:lnTo>
                  <a:lnTo>
                    <a:pt x="4908308" y="3314128"/>
                  </a:lnTo>
                  <a:lnTo>
                    <a:pt x="4861826" y="3348926"/>
                  </a:lnTo>
                  <a:lnTo>
                    <a:pt x="4811915" y="3379216"/>
                  </a:lnTo>
                  <a:lnTo>
                    <a:pt x="4759083" y="3404692"/>
                  </a:lnTo>
                  <a:lnTo>
                    <a:pt x="4703457" y="3425037"/>
                  </a:lnTo>
                  <a:lnTo>
                    <a:pt x="4645545" y="3439947"/>
                  </a:lnTo>
                  <a:lnTo>
                    <a:pt x="4585474" y="3449104"/>
                  </a:lnTo>
                  <a:lnTo>
                    <a:pt x="4524895" y="3452164"/>
                  </a:lnTo>
                  <a:lnTo>
                    <a:pt x="0" y="3452164"/>
                  </a:lnTo>
                  <a:lnTo>
                    <a:pt x="0" y="605789"/>
                  </a:lnTo>
                  <a:lnTo>
                    <a:pt x="3060" y="545211"/>
                  </a:lnTo>
                  <a:lnTo>
                    <a:pt x="12230" y="485139"/>
                  </a:lnTo>
                  <a:lnTo>
                    <a:pt x="27139" y="427100"/>
                  </a:lnTo>
                  <a:lnTo>
                    <a:pt x="47485" y="371601"/>
                  </a:lnTo>
                  <a:lnTo>
                    <a:pt x="72948" y="318643"/>
                  </a:lnTo>
                  <a:lnTo>
                    <a:pt x="103238" y="268859"/>
                  </a:lnTo>
                  <a:lnTo>
                    <a:pt x="138048" y="222250"/>
                  </a:lnTo>
                  <a:lnTo>
                    <a:pt x="177050" y="179324"/>
                  </a:lnTo>
                  <a:lnTo>
                    <a:pt x="219976" y="140335"/>
                  </a:lnTo>
                  <a:lnTo>
                    <a:pt x="266522" y="105537"/>
                  </a:lnTo>
                  <a:lnTo>
                    <a:pt x="316382" y="75184"/>
                  </a:lnTo>
                  <a:lnTo>
                    <a:pt x="369252" y="49784"/>
                  </a:lnTo>
                  <a:lnTo>
                    <a:pt x="424840" y="29463"/>
                  </a:lnTo>
                  <a:lnTo>
                    <a:pt x="482815" y="14477"/>
                  </a:lnTo>
                  <a:lnTo>
                    <a:pt x="542861" y="5334"/>
                  </a:lnTo>
                  <a:lnTo>
                    <a:pt x="649109" y="0"/>
                  </a:lnTo>
                  <a:close/>
                </a:path>
              </a:pathLst>
            </a:custGeom>
            <a:ln w="88900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8" name="object 8" descr="Grupo de pessoas sentadas em auditório  O conteúdo gerado por IA pode estar incorreto.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409955" y="1670304"/>
              <a:ext cx="5962650" cy="4205478"/>
            </a:xfrm>
            <a:prstGeom prst="rect">
              <a:avLst/>
            </a:prstGeom>
          </p:spPr>
        </p:pic>
        <p:pic>
          <p:nvPicPr>
            <p:cNvPr id="9" name="object 9" descr="Grupo de pessoas sentadas em auditório  O conteúdo gerado por IA pode estar incorreto.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754316" y="2019300"/>
              <a:ext cx="5289232" cy="3527552"/>
            </a:xfrm>
            <a:prstGeom prst="rect">
              <a:avLst/>
            </a:prstGeom>
          </p:spPr>
        </p:pic>
        <p:sp>
          <p:nvSpPr>
            <p:cNvPr id="10" name="object 10"/>
            <p:cNvSpPr/>
            <p:nvPr/>
          </p:nvSpPr>
          <p:spPr>
            <a:xfrm>
              <a:off x="709866" y="1972564"/>
              <a:ext cx="5378450" cy="3618865"/>
            </a:xfrm>
            <a:custGeom>
              <a:avLst/>
              <a:gdLst/>
              <a:ahLst/>
              <a:cxnLst/>
              <a:rect l="l" t="t" r="r" b="b"/>
              <a:pathLst>
                <a:path w="5378450" h="3618865">
                  <a:moveTo>
                    <a:pt x="676846" y="0"/>
                  </a:moveTo>
                  <a:lnTo>
                    <a:pt x="676846" y="2285"/>
                  </a:lnTo>
                  <a:lnTo>
                    <a:pt x="5378132" y="2285"/>
                  </a:lnTo>
                  <a:lnTo>
                    <a:pt x="5378132" y="2987547"/>
                  </a:lnTo>
                  <a:lnTo>
                    <a:pt x="5374957" y="3051047"/>
                  </a:lnTo>
                  <a:lnTo>
                    <a:pt x="5365432" y="3113785"/>
                  </a:lnTo>
                  <a:lnTo>
                    <a:pt x="5349811" y="3174491"/>
                  </a:lnTo>
                  <a:lnTo>
                    <a:pt x="5328475" y="3232530"/>
                  </a:lnTo>
                  <a:lnTo>
                    <a:pt x="5301932" y="3287902"/>
                  </a:lnTo>
                  <a:lnTo>
                    <a:pt x="5270182" y="3339972"/>
                  </a:lnTo>
                  <a:lnTo>
                    <a:pt x="5233733" y="3388740"/>
                  </a:lnTo>
                  <a:lnTo>
                    <a:pt x="5192966" y="3433571"/>
                  </a:lnTo>
                  <a:lnTo>
                    <a:pt x="5148135" y="3474465"/>
                  </a:lnTo>
                  <a:lnTo>
                    <a:pt x="5099367" y="3510787"/>
                  </a:lnTo>
                  <a:lnTo>
                    <a:pt x="5047297" y="3542537"/>
                  </a:lnTo>
                  <a:lnTo>
                    <a:pt x="4991925" y="3569080"/>
                  </a:lnTo>
                  <a:lnTo>
                    <a:pt x="4933759" y="3590416"/>
                  </a:lnTo>
                  <a:lnTo>
                    <a:pt x="4873180" y="3606037"/>
                  </a:lnTo>
                  <a:lnTo>
                    <a:pt x="4810315" y="3615562"/>
                  </a:lnTo>
                  <a:lnTo>
                    <a:pt x="4746942" y="3618737"/>
                  </a:lnTo>
                  <a:lnTo>
                    <a:pt x="0" y="3618737"/>
                  </a:lnTo>
                  <a:lnTo>
                    <a:pt x="0" y="633602"/>
                  </a:lnTo>
                  <a:lnTo>
                    <a:pt x="3213" y="570102"/>
                  </a:lnTo>
                  <a:lnTo>
                    <a:pt x="12788" y="507237"/>
                  </a:lnTo>
                  <a:lnTo>
                    <a:pt x="28384" y="446658"/>
                  </a:lnTo>
                  <a:lnTo>
                    <a:pt x="49669" y="388492"/>
                  </a:lnTo>
                  <a:lnTo>
                    <a:pt x="76301" y="333247"/>
                  </a:lnTo>
                  <a:lnTo>
                    <a:pt x="107988" y="281050"/>
                  </a:lnTo>
                  <a:lnTo>
                    <a:pt x="144386" y="232409"/>
                  </a:lnTo>
                  <a:lnTo>
                    <a:pt x="185191" y="187451"/>
                  </a:lnTo>
                  <a:lnTo>
                    <a:pt x="230085" y="146684"/>
                  </a:lnTo>
                  <a:lnTo>
                    <a:pt x="278764" y="110235"/>
                  </a:lnTo>
                  <a:lnTo>
                    <a:pt x="330911" y="78612"/>
                  </a:lnTo>
                  <a:lnTo>
                    <a:pt x="386219" y="51942"/>
                  </a:lnTo>
                  <a:lnTo>
                    <a:pt x="444360" y="30606"/>
                  </a:lnTo>
                  <a:lnTo>
                    <a:pt x="504990" y="15112"/>
                  </a:lnTo>
                  <a:lnTo>
                    <a:pt x="567753" y="5460"/>
                  </a:lnTo>
                  <a:lnTo>
                    <a:pt x="676846" y="0"/>
                  </a:lnTo>
                  <a:close/>
                </a:path>
              </a:pathLst>
            </a:custGeom>
            <a:ln w="88900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11" name="object 11" descr="Menino em frente a computador  O conteúdo gerado por IA pode estar incorreto."/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6143244" y="5632742"/>
              <a:ext cx="5154930" cy="4039361"/>
            </a:xfrm>
            <a:prstGeom prst="rect">
              <a:avLst/>
            </a:prstGeom>
          </p:spPr>
        </p:pic>
        <p:pic>
          <p:nvPicPr>
            <p:cNvPr id="12" name="object 12" descr="Menino em frente a computador  O conteúdo gerado por IA pode estar incorreto."/>
            <p:cNvPicPr/>
            <p:nvPr/>
          </p:nvPicPr>
          <p:blipFill>
            <a:blip r:embed="rId7" cstate="print"/>
            <a:stretch>
              <a:fillRect/>
            </a:stretch>
          </p:blipFill>
          <p:spPr>
            <a:xfrm>
              <a:off x="6487667" y="5981750"/>
              <a:ext cx="4481322" cy="3360928"/>
            </a:xfrm>
            <a:prstGeom prst="rect">
              <a:avLst/>
            </a:prstGeom>
          </p:spPr>
        </p:pic>
        <p:sp>
          <p:nvSpPr>
            <p:cNvPr id="13" name="object 13"/>
            <p:cNvSpPr/>
            <p:nvPr/>
          </p:nvSpPr>
          <p:spPr>
            <a:xfrm>
              <a:off x="6443217" y="5934963"/>
              <a:ext cx="4570730" cy="3452495"/>
            </a:xfrm>
            <a:custGeom>
              <a:avLst/>
              <a:gdLst/>
              <a:ahLst/>
              <a:cxnLst/>
              <a:rect l="l" t="t" r="r" b="b"/>
              <a:pathLst>
                <a:path w="4570730" h="3452495">
                  <a:moveTo>
                    <a:pt x="648970" y="0"/>
                  </a:moveTo>
                  <a:lnTo>
                    <a:pt x="648970" y="2286"/>
                  </a:lnTo>
                  <a:lnTo>
                    <a:pt x="4570222" y="2286"/>
                  </a:lnTo>
                  <a:lnTo>
                    <a:pt x="4570222" y="2848610"/>
                  </a:lnTo>
                  <a:lnTo>
                    <a:pt x="4567047" y="2909316"/>
                  </a:lnTo>
                  <a:lnTo>
                    <a:pt x="4557903" y="2969387"/>
                  </a:lnTo>
                  <a:lnTo>
                    <a:pt x="4543044" y="3027299"/>
                  </a:lnTo>
                  <a:lnTo>
                    <a:pt x="4522724" y="3082912"/>
                  </a:lnTo>
                  <a:lnTo>
                    <a:pt x="4497197" y="3135795"/>
                  </a:lnTo>
                  <a:lnTo>
                    <a:pt x="4466971" y="3185655"/>
                  </a:lnTo>
                  <a:lnTo>
                    <a:pt x="4432173" y="3232188"/>
                  </a:lnTo>
                  <a:lnTo>
                    <a:pt x="4393057" y="3275114"/>
                  </a:lnTo>
                  <a:lnTo>
                    <a:pt x="4350131" y="3314128"/>
                  </a:lnTo>
                  <a:lnTo>
                    <a:pt x="4303649" y="3348926"/>
                  </a:lnTo>
                  <a:lnTo>
                    <a:pt x="4253738" y="3379216"/>
                  </a:lnTo>
                  <a:lnTo>
                    <a:pt x="4200906" y="3404692"/>
                  </a:lnTo>
                  <a:lnTo>
                    <a:pt x="4145280" y="3425037"/>
                  </a:lnTo>
                  <a:lnTo>
                    <a:pt x="4087367" y="3439947"/>
                  </a:lnTo>
                  <a:lnTo>
                    <a:pt x="4027297" y="3449104"/>
                  </a:lnTo>
                  <a:lnTo>
                    <a:pt x="3966717" y="3452164"/>
                  </a:lnTo>
                  <a:lnTo>
                    <a:pt x="0" y="3452164"/>
                  </a:lnTo>
                  <a:lnTo>
                    <a:pt x="0" y="605789"/>
                  </a:lnTo>
                  <a:lnTo>
                    <a:pt x="3048" y="545211"/>
                  </a:lnTo>
                  <a:lnTo>
                    <a:pt x="12192" y="485139"/>
                  </a:lnTo>
                  <a:lnTo>
                    <a:pt x="27051" y="427100"/>
                  </a:lnTo>
                  <a:lnTo>
                    <a:pt x="47498" y="371601"/>
                  </a:lnTo>
                  <a:lnTo>
                    <a:pt x="72898" y="318643"/>
                  </a:lnTo>
                  <a:lnTo>
                    <a:pt x="103251" y="268859"/>
                  </a:lnTo>
                  <a:lnTo>
                    <a:pt x="138049" y="222250"/>
                  </a:lnTo>
                  <a:lnTo>
                    <a:pt x="177037" y="179324"/>
                  </a:lnTo>
                  <a:lnTo>
                    <a:pt x="219963" y="140335"/>
                  </a:lnTo>
                  <a:lnTo>
                    <a:pt x="266446" y="105537"/>
                  </a:lnTo>
                  <a:lnTo>
                    <a:pt x="316357" y="75184"/>
                  </a:lnTo>
                  <a:lnTo>
                    <a:pt x="369188" y="49784"/>
                  </a:lnTo>
                  <a:lnTo>
                    <a:pt x="424814" y="29463"/>
                  </a:lnTo>
                  <a:lnTo>
                    <a:pt x="482727" y="14477"/>
                  </a:lnTo>
                  <a:lnTo>
                    <a:pt x="542798" y="5334"/>
                  </a:lnTo>
                  <a:lnTo>
                    <a:pt x="648970" y="0"/>
                  </a:lnTo>
                  <a:close/>
                </a:path>
              </a:pathLst>
            </a:custGeom>
            <a:ln w="88899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14" name="object 14" descr="Calendário  O conteúdo gerado por IA pode estar incorreto."/>
            <p:cNvPicPr/>
            <p:nvPr/>
          </p:nvPicPr>
          <p:blipFill>
            <a:blip r:embed="rId8" cstate="print"/>
            <a:stretch>
              <a:fillRect/>
            </a:stretch>
          </p:blipFill>
          <p:spPr>
            <a:xfrm>
              <a:off x="12900454" y="2797859"/>
              <a:ext cx="4880917" cy="6379028"/>
            </a:xfrm>
            <a:prstGeom prst="rect">
              <a:avLst/>
            </a:prstGeom>
          </p:spPr>
        </p:pic>
        <p:pic>
          <p:nvPicPr>
            <p:cNvPr id="15" name="object 15" descr="Calendário  O conteúdo gerado por IA pode estar incorreto."/>
            <p:cNvPicPr/>
            <p:nvPr/>
          </p:nvPicPr>
          <p:blipFill>
            <a:blip r:embed="rId9" cstate="print"/>
            <a:stretch>
              <a:fillRect/>
            </a:stretch>
          </p:blipFill>
          <p:spPr>
            <a:xfrm>
              <a:off x="13181837" y="3083560"/>
              <a:ext cx="4302252" cy="5796279"/>
            </a:xfrm>
            <a:prstGeom prst="rect">
              <a:avLst/>
            </a:prstGeom>
          </p:spPr>
        </p:pic>
        <p:sp>
          <p:nvSpPr>
            <p:cNvPr id="16" name="object 16"/>
            <p:cNvSpPr/>
            <p:nvPr/>
          </p:nvSpPr>
          <p:spPr>
            <a:xfrm>
              <a:off x="13137387" y="3036824"/>
              <a:ext cx="4391660" cy="5887720"/>
            </a:xfrm>
            <a:custGeom>
              <a:avLst/>
              <a:gdLst/>
              <a:ahLst/>
              <a:cxnLst/>
              <a:rect l="l" t="t" r="r" b="b"/>
              <a:pathLst>
                <a:path w="4391659" h="5887720">
                  <a:moveTo>
                    <a:pt x="805942" y="0"/>
                  </a:moveTo>
                  <a:lnTo>
                    <a:pt x="805942" y="2285"/>
                  </a:lnTo>
                  <a:lnTo>
                    <a:pt x="4391152" y="2285"/>
                  </a:lnTo>
                  <a:lnTo>
                    <a:pt x="4391152" y="5127117"/>
                  </a:lnTo>
                  <a:lnTo>
                    <a:pt x="4387342" y="5203825"/>
                  </a:lnTo>
                  <a:lnTo>
                    <a:pt x="4375784" y="5279390"/>
                  </a:lnTo>
                  <a:lnTo>
                    <a:pt x="4356988" y="5352415"/>
                  </a:lnTo>
                  <a:lnTo>
                    <a:pt x="4331334" y="5422392"/>
                  </a:lnTo>
                  <a:lnTo>
                    <a:pt x="4299204" y="5489067"/>
                  </a:lnTo>
                  <a:lnTo>
                    <a:pt x="4261104" y="5551805"/>
                  </a:lnTo>
                  <a:lnTo>
                    <a:pt x="4217288" y="5610479"/>
                  </a:lnTo>
                  <a:lnTo>
                    <a:pt x="4168140" y="5664454"/>
                  </a:lnTo>
                  <a:lnTo>
                    <a:pt x="4114038" y="5713603"/>
                  </a:lnTo>
                  <a:lnTo>
                    <a:pt x="4055490" y="5757418"/>
                  </a:lnTo>
                  <a:lnTo>
                    <a:pt x="3992625" y="5795645"/>
                  </a:lnTo>
                  <a:lnTo>
                    <a:pt x="3926077" y="5827649"/>
                  </a:lnTo>
                  <a:lnTo>
                    <a:pt x="3856100" y="5853303"/>
                  </a:lnTo>
                  <a:lnTo>
                    <a:pt x="3783075" y="5872099"/>
                  </a:lnTo>
                  <a:lnTo>
                    <a:pt x="3707383" y="5883656"/>
                  </a:lnTo>
                  <a:lnTo>
                    <a:pt x="3630802" y="5887466"/>
                  </a:lnTo>
                  <a:lnTo>
                    <a:pt x="0" y="5887466"/>
                  </a:lnTo>
                  <a:lnTo>
                    <a:pt x="0" y="762635"/>
                  </a:lnTo>
                  <a:lnTo>
                    <a:pt x="3809" y="685926"/>
                  </a:lnTo>
                  <a:lnTo>
                    <a:pt x="15367" y="610361"/>
                  </a:lnTo>
                  <a:lnTo>
                    <a:pt x="34163" y="537336"/>
                  </a:lnTo>
                  <a:lnTo>
                    <a:pt x="59817" y="467359"/>
                  </a:lnTo>
                  <a:lnTo>
                    <a:pt x="91821" y="400684"/>
                  </a:lnTo>
                  <a:lnTo>
                    <a:pt x="130048" y="337947"/>
                  </a:lnTo>
                  <a:lnTo>
                    <a:pt x="173863" y="279273"/>
                  </a:lnTo>
                  <a:lnTo>
                    <a:pt x="223011" y="225298"/>
                  </a:lnTo>
                  <a:lnTo>
                    <a:pt x="277113" y="176149"/>
                  </a:lnTo>
                  <a:lnTo>
                    <a:pt x="335660" y="132333"/>
                  </a:lnTo>
                  <a:lnTo>
                    <a:pt x="398525" y="94106"/>
                  </a:lnTo>
                  <a:lnTo>
                    <a:pt x="465073" y="62102"/>
                  </a:lnTo>
                  <a:lnTo>
                    <a:pt x="535050" y="36449"/>
                  </a:lnTo>
                  <a:lnTo>
                    <a:pt x="608075" y="17652"/>
                  </a:lnTo>
                  <a:lnTo>
                    <a:pt x="683640" y="6096"/>
                  </a:lnTo>
                  <a:lnTo>
                    <a:pt x="805942" y="0"/>
                  </a:lnTo>
                  <a:close/>
                </a:path>
              </a:pathLst>
            </a:custGeom>
            <a:ln w="88900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17" name="object 17" descr="Grupo de pessoas sentadas em sala de aula  O conteúdo gerado por IA pode estar incorreto."/>
            <p:cNvPicPr/>
            <p:nvPr/>
          </p:nvPicPr>
          <p:blipFill>
            <a:blip r:embed="rId10" cstate="print"/>
            <a:stretch>
              <a:fillRect/>
            </a:stretch>
          </p:blipFill>
          <p:spPr>
            <a:xfrm>
              <a:off x="6143244" y="1670304"/>
              <a:ext cx="6944106" cy="4205478"/>
            </a:xfrm>
            <a:prstGeom prst="rect">
              <a:avLst/>
            </a:prstGeom>
          </p:spPr>
        </p:pic>
        <p:pic>
          <p:nvPicPr>
            <p:cNvPr id="18" name="object 18" descr="Grupo de pessoas sentadas em sala de aula  O conteúdo gerado por IA pode estar incorreto."/>
            <p:cNvPicPr/>
            <p:nvPr/>
          </p:nvPicPr>
          <p:blipFill>
            <a:blip r:embed="rId11" cstate="print"/>
            <a:stretch>
              <a:fillRect/>
            </a:stretch>
          </p:blipFill>
          <p:spPr>
            <a:xfrm>
              <a:off x="6487667" y="2019300"/>
              <a:ext cx="6271260" cy="3527552"/>
            </a:xfrm>
            <a:prstGeom prst="rect">
              <a:avLst/>
            </a:prstGeom>
          </p:spPr>
        </p:pic>
        <p:sp>
          <p:nvSpPr>
            <p:cNvPr id="19" name="object 19"/>
            <p:cNvSpPr/>
            <p:nvPr/>
          </p:nvSpPr>
          <p:spPr>
            <a:xfrm>
              <a:off x="6443217" y="1972564"/>
              <a:ext cx="6360160" cy="3618865"/>
            </a:xfrm>
            <a:custGeom>
              <a:avLst/>
              <a:gdLst/>
              <a:ahLst/>
              <a:cxnLst/>
              <a:rect l="l" t="t" r="r" b="b"/>
              <a:pathLst>
                <a:path w="6360159" h="3618865">
                  <a:moveTo>
                    <a:pt x="676783" y="0"/>
                  </a:moveTo>
                  <a:lnTo>
                    <a:pt x="676783" y="2285"/>
                  </a:lnTo>
                  <a:lnTo>
                    <a:pt x="6360160" y="2285"/>
                  </a:lnTo>
                  <a:lnTo>
                    <a:pt x="6360160" y="2987547"/>
                  </a:lnTo>
                  <a:lnTo>
                    <a:pt x="6356985" y="3051047"/>
                  </a:lnTo>
                  <a:lnTo>
                    <a:pt x="6347333" y="3113785"/>
                  </a:lnTo>
                  <a:lnTo>
                    <a:pt x="6331712" y="3174491"/>
                  </a:lnTo>
                  <a:lnTo>
                    <a:pt x="6310503" y="3232530"/>
                  </a:lnTo>
                  <a:lnTo>
                    <a:pt x="6283833" y="3287902"/>
                  </a:lnTo>
                  <a:lnTo>
                    <a:pt x="6252210" y="3339972"/>
                  </a:lnTo>
                  <a:lnTo>
                    <a:pt x="6215761" y="3388740"/>
                  </a:lnTo>
                  <a:lnTo>
                    <a:pt x="6174994" y="3433571"/>
                  </a:lnTo>
                  <a:lnTo>
                    <a:pt x="6130036" y="3474465"/>
                  </a:lnTo>
                  <a:lnTo>
                    <a:pt x="6081395" y="3510787"/>
                  </a:lnTo>
                  <a:lnTo>
                    <a:pt x="6029198" y="3542537"/>
                  </a:lnTo>
                  <a:lnTo>
                    <a:pt x="5973953" y="3569080"/>
                  </a:lnTo>
                  <a:lnTo>
                    <a:pt x="5915787" y="3590416"/>
                  </a:lnTo>
                  <a:lnTo>
                    <a:pt x="5855208" y="3606037"/>
                  </a:lnTo>
                  <a:lnTo>
                    <a:pt x="5792343" y="3615562"/>
                  </a:lnTo>
                  <a:lnTo>
                    <a:pt x="5728843" y="3618737"/>
                  </a:lnTo>
                  <a:lnTo>
                    <a:pt x="0" y="3618737"/>
                  </a:lnTo>
                  <a:lnTo>
                    <a:pt x="0" y="633602"/>
                  </a:lnTo>
                  <a:lnTo>
                    <a:pt x="3175" y="570102"/>
                  </a:lnTo>
                  <a:lnTo>
                    <a:pt x="12700" y="507237"/>
                  </a:lnTo>
                  <a:lnTo>
                    <a:pt x="28321" y="446658"/>
                  </a:lnTo>
                  <a:lnTo>
                    <a:pt x="49657" y="388492"/>
                  </a:lnTo>
                  <a:lnTo>
                    <a:pt x="76200" y="333247"/>
                  </a:lnTo>
                  <a:lnTo>
                    <a:pt x="107950" y="281050"/>
                  </a:lnTo>
                  <a:lnTo>
                    <a:pt x="144399" y="232409"/>
                  </a:lnTo>
                  <a:lnTo>
                    <a:pt x="185165" y="187451"/>
                  </a:lnTo>
                  <a:lnTo>
                    <a:pt x="229997" y="146684"/>
                  </a:lnTo>
                  <a:lnTo>
                    <a:pt x="278764" y="110235"/>
                  </a:lnTo>
                  <a:lnTo>
                    <a:pt x="330835" y="78612"/>
                  </a:lnTo>
                  <a:lnTo>
                    <a:pt x="386207" y="51942"/>
                  </a:lnTo>
                  <a:lnTo>
                    <a:pt x="444373" y="30606"/>
                  </a:lnTo>
                  <a:lnTo>
                    <a:pt x="504952" y="15112"/>
                  </a:lnTo>
                  <a:lnTo>
                    <a:pt x="567816" y="5460"/>
                  </a:lnTo>
                  <a:lnTo>
                    <a:pt x="676783" y="0"/>
                  </a:lnTo>
                  <a:close/>
                </a:path>
              </a:pathLst>
            </a:custGeom>
            <a:ln w="88900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20" name="object 20"/>
          <p:cNvSpPr txBox="1"/>
          <p:nvPr/>
        </p:nvSpPr>
        <p:spPr>
          <a:xfrm>
            <a:off x="3924427" y="2261617"/>
            <a:ext cx="1744980" cy="294953"/>
          </a:xfrm>
          <a:prstGeom prst="rect">
            <a:avLst/>
          </a:prstGeom>
          <a:solidFill>
            <a:srgbClr val="FFFF00"/>
          </a:solidFill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ts val="2320"/>
              </a:lnSpc>
            </a:pPr>
            <a:r>
              <a:rPr sz="2000" b="1" dirty="0">
                <a:latin typeface="Calibri"/>
                <a:cs typeface="Calibri"/>
              </a:rPr>
              <a:t>TCE</a:t>
            </a:r>
            <a:r>
              <a:rPr sz="2000" b="1" spc="-55" dirty="0">
                <a:latin typeface="Calibri"/>
                <a:cs typeface="Calibri"/>
              </a:rPr>
              <a:t> </a:t>
            </a:r>
            <a:r>
              <a:rPr sz="2000" b="1" spc="-20" dirty="0">
                <a:latin typeface="Calibri"/>
                <a:cs typeface="Calibri"/>
              </a:rPr>
              <a:t>ESTUDANTIL</a:t>
            </a:r>
            <a:endParaRPr sz="2000">
              <a:latin typeface="Calibri"/>
              <a:cs typeface="Calibri"/>
            </a:endParaRPr>
          </a:p>
        </p:txBody>
      </p:sp>
      <p:sp>
        <p:nvSpPr>
          <p:cNvPr id="21" name="object 21"/>
          <p:cNvSpPr txBox="1"/>
          <p:nvPr/>
        </p:nvSpPr>
        <p:spPr>
          <a:xfrm>
            <a:off x="7022211" y="6142355"/>
            <a:ext cx="2898140" cy="294953"/>
          </a:xfrm>
          <a:prstGeom prst="rect">
            <a:avLst/>
          </a:prstGeom>
          <a:solidFill>
            <a:srgbClr val="FFFF00"/>
          </a:solidFill>
        </p:spPr>
        <p:txBody>
          <a:bodyPr vert="horz" wrap="square" lIns="0" tIns="0" rIns="0" bIns="0" rtlCol="0">
            <a:spAutoFit/>
          </a:bodyPr>
          <a:lstStyle/>
          <a:p>
            <a:pPr marL="635">
              <a:lnSpc>
                <a:spcPts val="2325"/>
              </a:lnSpc>
            </a:pPr>
            <a:r>
              <a:rPr sz="2000" b="1" dirty="0">
                <a:latin typeface="Calibri"/>
                <a:cs typeface="Calibri"/>
              </a:rPr>
              <a:t>GIBI</a:t>
            </a:r>
            <a:r>
              <a:rPr sz="2000" b="1" spc="-15" dirty="0">
                <a:latin typeface="Calibri"/>
                <a:cs typeface="Calibri"/>
              </a:rPr>
              <a:t> </a:t>
            </a:r>
            <a:r>
              <a:rPr sz="2000" b="1" dirty="0">
                <a:latin typeface="Calibri"/>
                <a:cs typeface="Calibri"/>
              </a:rPr>
              <a:t>TRIBUNAL</a:t>
            </a:r>
            <a:r>
              <a:rPr sz="2000" b="1" spc="-35" dirty="0">
                <a:latin typeface="Calibri"/>
                <a:cs typeface="Calibri"/>
              </a:rPr>
              <a:t> </a:t>
            </a:r>
            <a:r>
              <a:rPr sz="2000" b="1" dirty="0">
                <a:latin typeface="Calibri"/>
                <a:cs typeface="Calibri"/>
              </a:rPr>
              <a:t>EM</a:t>
            </a:r>
            <a:r>
              <a:rPr sz="2000" b="1" spc="-25" dirty="0">
                <a:latin typeface="Calibri"/>
                <a:cs typeface="Calibri"/>
              </a:rPr>
              <a:t> </a:t>
            </a:r>
            <a:r>
              <a:rPr sz="2000" b="1" spc="-20" dirty="0">
                <a:latin typeface="Calibri"/>
                <a:cs typeface="Calibri"/>
              </a:rPr>
              <a:t>CONTAS</a:t>
            </a:r>
            <a:endParaRPr sz="2000">
              <a:latin typeface="Calibri"/>
              <a:cs typeface="Calibri"/>
            </a:endParaRPr>
          </a:p>
        </p:txBody>
      </p:sp>
      <p:sp>
        <p:nvSpPr>
          <p:cNvPr id="22" name="object 22"/>
          <p:cNvSpPr/>
          <p:nvPr/>
        </p:nvSpPr>
        <p:spPr>
          <a:xfrm>
            <a:off x="1295781" y="6142354"/>
            <a:ext cx="1937385" cy="280671"/>
          </a:xfrm>
          <a:custGeom>
            <a:avLst/>
            <a:gdLst/>
            <a:ahLst/>
            <a:cxnLst/>
            <a:rect l="l" t="t" r="r" b="b"/>
            <a:pathLst>
              <a:path w="1937385" h="280670">
                <a:moveTo>
                  <a:pt x="1937004" y="0"/>
                </a:moveTo>
                <a:lnTo>
                  <a:pt x="0" y="0"/>
                </a:lnTo>
                <a:lnTo>
                  <a:pt x="0" y="280415"/>
                </a:lnTo>
                <a:lnTo>
                  <a:pt x="1937004" y="280415"/>
                </a:lnTo>
                <a:lnTo>
                  <a:pt x="1937004" y="0"/>
                </a:lnTo>
                <a:close/>
              </a:path>
            </a:pathLst>
          </a:custGeom>
          <a:solidFill>
            <a:srgbClr val="FFFF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3" name="object 23"/>
          <p:cNvSpPr txBox="1"/>
          <p:nvPr/>
        </p:nvSpPr>
        <p:spPr>
          <a:xfrm>
            <a:off x="1283335" y="6121400"/>
            <a:ext cx="1961515" cy="289823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b="1" dirty="0">
                <a:latin typeface="Calibri"/>
                <a:cs typeface="Calibri"/>
              </a:rPr>
              <a:t>AUDIÊNCIA</a:t>
            </a:r>
            <a:r>
              <a:rPr b="1" spc="-105" dirty="0">
                <a:latin typeface="Calibri"/>
                <a:cs typeface="Calibri"/>
              </a:rPr>
              <a:t> </a:t>
            </a:r>
            <a:r>
              <a:rPr b="1" spc="-11" dirty="0">
                <a:latin typeface="Calibri"/>
                <a:cs typeface="Calibri"/>
              </a:rPr>
              <a:t>PÚBLICA</a:t>
            </a:r>
            <a:endParaRPr>
              <a:latin typeface="Calibri"/>
              <a:cs typeface="Calibri"/>
            </a:endParaRPr>
          </a:p>
        </p:txBody>
      </p:sp>
      <p:sp>
        <p:nvSpPr>
          <p:cNvPr id="24" name="object 24"/>
          <p:cNvSpPr txBox="1"/>
          <p:nvPr/>
        </p:nvSpPr>
        <p:spPr>
          <a:xfrm>
            <a:off x="10166604" y="2287777"/>
            <a:ext cx="2086611" cy="294953"/>
          </a:xfrm>
          <a:prstGeom prst="rect">
            <a:avLst/>
          </a:prstGeom>
          <a:solidFill>
            <a:srgbClr val="FFFF00"/>
          </a:solidFill>
        </p:spPr>
        <p:txBody>
          <a:bodyPr vert="horz" wrap="square" lIns="0" tIns="0" rIns="0" bIns="0" rtlCol="0">
            <a:spAutoFit/>
          </a:bodyPr>
          <a:lstStyle/>
          <a:p>
            <a:pPr marL="635">
              <a:lnSpc>
                <a:spcPts val="2325"/>
              </a:lnSpc>
            </a:pPr>
            <a:r>
              <a:rPr sz="2000" b="1" dirty="0">
                <a:latin typeface="Calibri"/>
                <a:cs typeface="Calibri"/>
              </a:rPr>
              <a:t>TCE</a:t>
            </a:r>
            <a:r>
              <a:rPr sz="2000" b="1" spc="-55" dirty="0">
                <a:latin typeface="Calibri"/>
                <a:cs typeface="Calibri"/>
              </a:rPr>
              <a:t> </a:t>
            </a:r>
            <a:r>
              <a:rPr sz="2000" b="1" spc="-20" dirty="0">
                <a:latin typeface="Calibri"/>
                <a:cs typeface="Calibri"/>
              </a:rPr>
              <a:t>UNIVERSITÁRIO</a:t>
            </a:r>
            <a:endParaRPr sz="2000">
              <a:latin typeface="Calibri"/>
              <a:cs typeface="Calibri"/>
            </a:endParaRPr>
          </a:p>
        </p:txBody>
      </p:sp>
      <p:grpSp>
        <p:nvGrpSpPr>
          <p:cNvPr id="25" name="Agrupar 24">
            <a:extLst>
              <a:ext uri="{FF2B5EF4-FFF2-40B4-BE49-F238E27FC236}">
                <a16:creationId xmlns:a16="http://schemas.microsoft.com/office/drawing/2014/main" id="{F03BA1B4-E967-E866-D0EC-D939411D0BBD}"/>
              </a:ext>
            </a:extLst>
          </p:cNvPr>
          <p:cNvGrpSpPr/>
          <p:nvPr/>
        </p:nvGrpSpPr>
        <p:grpSpPr>
          <a:xfrm>
            <a:off x="381000" y="190501"/>
            <a:ext cx="17526000" cy="9829800"/>
            <a:chOff x="381000" y="266700"/>
            <a:chExt cx="17526000" cy="9906000"/>
          </a:xfrm>
        </p:grpSpPr>
        <p:sp>
          <p:nvSpPr>
            <p:cNvPr id="26" name="Retângulo 25">
              <a:extLst>
                <a:ext uri="{FF2B5EF4-FFF2-40B4-BE49-F238E27FC236}">
                  <a16:creationId xmlns:a16="http://schemas.microsoft.com/office/drawing/2014/main" id="{FC7C6754-9DB1-D4AD-8D6C-56D4AAFB43DB}"/>
                </a:ext>
              </a:extLst>
            </p:cNvPr>
            <p:cNvSpPr/>
            <p:nvPr/>
          </p:nvSpPr>
          <p:spPr>
            <a:xfrm>
              <a:off x="533400" y="419100"/>
              <a:ext cx="17221200" cy="9601200"/>
            </a:xfrm>
            <a:prstGeom prst="rect">
              <a:avLst/>
            </a:prstGeom>
            <a:noFill/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t-BR"/>
            </a:p>
          </p:txBody>
        </p:sp>
        <p:sp>
          <p:nvSpPr>
            <p:cNvPr id="27" name="Retângulo 26">
              <a:extLst>
                <a:ext uri="{FF2B5EF4-FFF2-40B4-BE49-F238E27FC236}">
                  <a16:creationId xmlns:a16="http://schemas.microsoft.com/office/drawing/2014/main" id="{6DE60F98-F772-8C5D-F9B2-EAF7FA4D60EB}"/>
                </a:ext>
              </a:extLst>
            </p:cNvPr>
            <p:cNvSpPr/>
            <p:nvPr/>
          </p:nvSpPr>
          <p:spPr>
            <a:xfrm>
              <a:off x="381000" y="266700"/>
              <a:ext cx="17526000" cy="9906000"/>
            </a:xfrm>
            <a:prstGeom prst="rect">
              <a:avLst/>
            </a:prstGeom>
            <a:noFill/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t-BR"/>
            </a:p>
          </p:txBody>
        </p:sp>
      </p:grp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1094842" y="5502846"/>
            <a:ext cx="6380530" cy="4441842"/>
            <a:chOff x="1110793" y="5655429"/>
            <a:chExt cx="6380530" cy="4441842"/>
          </a:xfrm>
        </p:grpSpPr>
        <p:pic>
          <p:nvPicPr>
            <p:cNvPr id="3" name="object 3" descr="Grupo de pessoas sentadas ao redor de mesa com cadeira  O conteúdo gerado por IA pode estar incorreto.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1110793" y="5655429"/>
              <a:ext cx="6380530" cy="4441842"/>
            </a:xfrm>
            <a:prstGeom prst="rect">
              <a:avLst/>
            </a:prstGeom>
          </p:spPr>
        </p:pic>
        <p:pic>
          <p:nvPicPr>
            <p:cNvPr id="4" name="object 4" descr="Grupo de pessoas sentadas ao redor de mesa com cadeira  O conteúdo gerado por IA pode estar incorreto.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1391538" y="5941440"/>
              <a:ext cx="5802376" cy="3858463"/>
            </a:xfrm>
            <a:prstGeom prst="rect">
              <a:avLst/>
            </a:prstGeom>
          </p:spPr>
        </p:pic>
        <p:sp>
          <p:nvSpPr>
            <p:cNvPr id="5" name="object 5"/>
            <p:cNvSpPr/>
            <p:nvPr/>
          </p:nvSpPr>
          <p:spPr>
            <a:xfrm>
              <a:off x="1347088" y="5894704"/>
              <a:ext cx="5891530" cy="3949700"/>
            </a:xfrm>
            <a:custGeom>
              <a:avLst/>
              <a:gdLst/>
              <a:ahLst/>
              <a:cxnLst/>
              <a:rect l="l" t="t" r="r" b="b"/>
              <a:pathLst>
                <a:path w="5891530" h="3949700">
                  <a:moveTo>
                    <a:pt x="732028" y="0"/>
                  </a:moveTo>
                  <a:lnTo>
                    <a:pt x="732028" y="2286"/>
                  </a:lnTo>
                  <a:lnTo>
                    <a:pt x="5891276" y="2286"/>
                  </a:lnTo>
                  <a:lnTo>
                    <a:pt x="5891276" y="3263226"/>
                  </a:lnTo>
                  <a:lnTo>
                    <a:pt x="5887846" y="3332340"/>
                  </a:lnTo>
                  <a:lnTo>
                    <a:pt x="5877433" y="3400628"/>
                  </a:lnTo>
                  <a:lnTo>
                    <a:pt x="5860415" y="3466553"/>
                  </a:lnTo>
                  <a:lnTo>
                    <a:pt x="5837301" y="3529749"/>
                  </a:lnTo>
                  <a:lnTo>
                    <a:pt x="5808345" y="3589883"/>
                  </a:lnTo>
                  <a:lnTo>
                    <a:pt x="5773928" y="3646576"/>
                  </a:lnTo>
                  <a:lnTo>
                    <a:pt x="5734304" y="3699497"/>
                  </a:lnTo>
                  <a:lnTo>
                    <a:pt x="5689981" y="3748303"/>
                  </a:lnTo>
                  <a:lnTo>
                    <a:pt x="5641086" y="3792677"/>
                  </a:lnTo>
                  <a:lnTo>
                    <a:pt x="5588254" y="3832250"/>
                  </a:lnTo>
                  <a:lnTo>
                    <a:pt x="5531485" y="3866692"/>
                  </a:lnTo>
                  <a:lnTo>
                    <a:pt x="5471414" y="3895648"/>
                  </a:lnTo>
                  <a:lnTo>
                    <a:pt x="5408168" y="3918788"/>
                  </a:lnTo>
                  <a:lnTo>
                    <a:pt x="5342255" y="3935742"/>
                  </a:lnTo>
                  <a:lnTo>
                    <a:pt x="5274056" y="3946156"/>
                  </a:lnTo>
                  <a:lnTo>
                    <a:pt x="5204841" y="3949649"/>
                  </a:lnTo>
                  <a:lnTo>
                    <a:pt x="0" y="3949649"/>
                  </a:lnTo>
                  <a:lnTo>
                    <a:pt x="0" y="688721"/>
                  </a:lnTo>
                  <a:lnTo>
                    <a:pt x="3429" y="619633"/>
                  </a:lnTo>
                  <a:lnTo>
                    <a:pt x="13843" y="551307"/>
                  </a:lnTo>
                  <a:lnTo>
                    <a:pt x="30861" y="485394"/>
                  </a:lnTo>
                  <a:lnTo>
                    <a:pt x="53975" y="422148"/>
                  </a:lnTo>
                  <a:lnTo>
                    <a:pt x="82931" y="362077"/>
                  </a:lnTo>
                  <a:lnTo>
                    <a:pt x="117348" y="305308"/>
                  </a:lnTo>
                  <a:lnTo>
                    <a:pt x="156972" y="252475"/>
                  </a:lnTo>
                  <a:lnTo>
                    <a:pt x="201295" y="203581"/>
                  </a:lnTo>
                  <a:lnTo>
                    <a:pt x="250190" y="159258"/>
                  </a:lnTo>
                  <a:lnTo>
                    <a:pt x="303022" y="119634"/>
                  </a:lnTo>
                  <a:lnTo>
                    <a:pt x="359791" y="85217"/>
                  </a:lnTo>
                  <a:lnTo>
                    <a:pt x="419862" y="56261"/>
                  </a:lnTo>
                  <a:lnTo>
                    <a:pt x="483108" y="33147"/>
                  </a:lnTo>
                  <a:lnTo>
                    <a:pt x="549021" y="16129"/>
                  </a:lnTo>
                  <a:lnTo>
                    <a:pt x="617219" y="5715"/>
                  </a:lnTo>
                  <a:lnTo>
                    <a:pt x="732028" y="0"/>
                  </a:lnTo>
                  <a:close/>
                </a:path>
              </a:pathLst>
            </a:custGeom>
            <a:ln w="88899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7" name="object 7"/>
          <p:cNvSpPr txBox="1"/>
          <p:nvPr/>
        </p:nvSpPr>
        <p:spPr>
          <a:xfrm>
            <a:off x="8285859" y="6372544"/>
            <a:ext cx="7990739" cy="2718052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469899" marR="5080" indent="-457200">
              <a:spcBef>
                <a:spcPts val="95"/>
              </a:spcBef>
              <a:buFont typeface="Wingdings" panose="05000000000000000000" pitchFamily="2" charset="2"/>
              <a:buChar char="§"/>
              <a:tabLst>
                <a:tab pos="469888" algn="l"/>
              </a:tabLst>
            </a:pPr>
            <a:r>
              <a:rPr sz="3200" dirty="0">
                <a:latin typeface="+mj-lt"/>
                <a:cs typeface="Arial MT"/>
              </a:rPr>
              <a:t>Curso de Extensão Cidadania e Controle Social, certificado pela UFMT</a:t>
            </a:r>
          </a:p>
          <a:p>
            <a:pPr marL="469899" marR="483859" indent="-457200">
              <a:spcBef>
                <a:spcPts val="791"/>
              </a:spcBef>
              <a:buFont typeface="Wingdings" panose="05000000000000000000" pitchFamily="2" charset="2"/>
              <a:buChar char="§"/>
              <a:tabLst>
                <a:tab pos="469888" algn="l"/>
              </a:tabLst>
            </a:pPr>
            <a:r>
              <a:rPr sz="3200" dirty="0">
                <a:latin typeface="+mj-lt"/>
                <a:cs typeface="Arial MT"/>
              </a:rPr>
              <a:t>Formação de liderança e grêmios estudantis, em parceria com a UNIVAG</a:t>
            </a:r>
          </a:p>
          <a:p>
            <a:pPr marL="469900" indent="-457200">
              <a:spcBef>
                <a:spcPts val="1071"/>
              </a:spcBef>
              <a:buFont typeface="Wingdings" panose="05000000000000000000" pitchFamily="2" charset="2"/>
              <a:buChar char="§"/>
              <a:tabLst>
                <a:tab pos="469254" algn="l"/>
              </a:tabLst>
            </a:pPr>
            <a:r>
              <a:rPr sz="3200" dirty="0">
                <a:latin typeface="+mj-lt"/>
                <a:cs typeface="Arial MT"/>
              </a:rPr>
              <a:t>Radar do Cidadão</a:t>
            </a:r>
          </a:p>
        </p:txBody>
      </p:sp>
      <p:sp>
        <p:nvSpPr>
          <p:cNvPr id="9" name="object 9"/>
          <p:cNvSpPr txBox="1"/>
          <p:nvPr/>
        </p:nvSpPr>
        <p:spPr>
          <a:xfrm>
            <a:off x="1839848" y="6103240"/>
            <a:ext cx="2147571" cy="269304"/>
          </a:xfrm>
          <a:prstGeom prst="rect">
            <a:avLst/>
          </a:prstGeom>
          <a:solidFill>
            <a:srgbClr val="FFFF00"/>
          </a:solidFill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ts val="2095"/>
              </a:lnSpc>
            </a:pPr>
            <a:r>
              <a:rPr b="1" dirty="0">
                <a:latin typeface="Calibri"/>
                <a:cs typeface="Calibri"/>
              </a:rPr>
              <a:t>OFICINAS</a:t>
            </a:r>
            <a:r>
              <a:rPr b="1" spc="-45" dirty="0">
                <a:latin typeface="Calibri"/>
                <a:cs typeface="Calibri"/>
              </a:rPr>
              <a:t> </a:t>
            </a:r>
            <a:r>
              <a:rPr b="1" spc="-11" dirty="0">
                <a:latin typeface="Calibri"/>
                <a:cs typeface="Calibri"/>
              </a:rPr>
              <a:t>CONSELHOS</a:t>
            </a:r>
            <a:endParaRPr>
              <a:latin typeface="Calibri"/>
              <a:cs typeface="Calibri"/>
            </a:endParaRPr>
          </a:p>
        </p:txBody>
      </p:sp>
      <p:sp>
        <p:nvSpPr>
          <p:cNvPr id="10" name="object 10"/>
          <p:cNvSpPr txBox="1"/>
          <p:nvPr/>
        </p:nvSpPr>
        <p:spPr>
          <a:xfrm>
            <a:off x="1839849" y="6383656"/>
            <a:ext cx="2257425" cy="269304"/>
          </a:xfrm>
          <a:prstGeom prst="rect">
            <a:avLst/>
          </a:prstGeom>
          <a:solidFill>
            <a:srgbClr val="FFFF00"/>
          </a:solidFill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ts val="2051"/>
              </a:lnSpc>
            </a:pPr>
            <a:r>
              <a:rPr b="1" dirty="0">
                <a:latin typeface="Calibri"/>
                <a:cs typeface="Calibri"/>
              </a:rPr>
              <a:t>DE</a:t>
            </a:r>
            <a:r>
              <a:rPr b="1" spc="-40" dirty="0">
                <a:latin typeface="Calibri"/>
                <a:cs typeface="Calibri"/>
              </a:rPr>
              <a:t> </a:t>
            </a:r>
            <a:r>
              <a:rPr b="1" dirty="0">
                <a:latin typeface="Calibri"/>
                <a:cs typeface="Calibri"/>
              </a:rPr>
              <a:t>POLÍTICAS</a:t>
            </a:r>
            <a:r>
              <a:rPr b="1" spc="-40" dirty="0">
                <a:latin typeface="Calibri"/>
                <a:cs typeface="Calibri"/>
              </a:rPr>
              <a:t> </a:t>
            </a:r>
            <a:r>
              <a:rPr b="1" spc="-11" dirty="0">
                <a:latin typeface="Calibri"/>
                <a:cs typeface="Calibri"/>
              </a:rPr>
              <a:t>PÚBLICAS</a:t>
            </a:r>
            <a:endParaRPr>
              <a:latin typeface="Calibri"/>
              <a:cs typeface="Calibri"/>
            </a:endParaRPr>
          </a:p>
        </p:txBody>
      </p:sp>
      <p:grpSp>
        <p:nvGrpSpPr>
          <p:cNvPr id="11" name="object 11"/>
          <p:cNvGrpSpPr/>
          <p:nvPr/>
        </p:nvGrpSpPr>
        <p:grpSpPr>
          <a:xfrm>
            <a:off x="1046988" y="1844039"/>
            <a:ext cx="6476365" cy="3945255"/>
            <a:chOff x="1046988" y="1844039"/>
            <a:chExt cx="6476365" cy="3945254"/>
          </a:xfrm>
        </p:grpSpPr>
        <p:pic>
          <p:nvPicPr>
            <p:cNvPr id="12" name="object 12" descr="Pessoas sentadas em cadeiras  O conteúdo gerado por IA pode estar incorreto.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1046988" y="1844039"/>
              <a:ext cx="6476238" cy="3944873"/>
            </a:xfrm>
            <a:prstGeom prst="rect">
              <a:avLst/>
            </a:prstGeom>
          </p:spPr>
        </p:pic>
        <p:pic>
          <p:nvPicPr>
            <p:cNvPr id="13" name="object 13" descr="Pessoas sentadas em cadeiras  O conteúdo gerado por IA pode estar incorreto.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1391539" y="2193416"/>
              <a:ext cx="5802376" cy="3266566"/>
            </a:xfrm>
            <a:prstGeom prst="rect">
              <a:avLst/>
            </a:prstGeom>
          </p:spPr>
        </p:pic>
        <p:sp>
          <p:nvSpPr>
            <p:cNvPr id="14" name="object 14"/>
            <p:cNvSpPr/>
            <p:nvPr/>
          </p:nvSpPr>
          <p:spPr>
            <a:xfrm>
              <a:off x="1347089" y="2146553"/>
              <a:ext cx="5891530" cy="3357879"/>
            </a:xfrm>
            <a:custGeom>
              <a:avLst/>
              <a:gdLst/>
              <a:ahLst/>
              <a:cxnLst/>
              <a:rect l="l" t="t" r="r" b="b"/>
              <a:pathLst>
                <a:path w="5891530" h="3357879">
                  <a:moveTo>
                    <a:pt x="633349" y="0"/>
                  </a:moveTo>
                  <a:lnTo>
                    <a:pt x="633349" y="2413"/>
                  </a:lnTo>
                  <a:lnTo>
                    <a:pt x="5891276" y="2413"/>
                  </a:lnTo>
                  <a:lnTo>
                    <a:pt x="5891276" y="2770124"/>
                  </a:lnTo>
                  <a:lnTo>
                    <a:pt x="5888355" y="2829179"/>
                  </a:lnTo>
                  <a:lnTo>
                    <a:pt x="5879338" y="2887599"/>
                  </a:lnTo>
                  <a:lnTo>
                    <a:pt x="5864860" y="2944114"/>
                  </a:lnTo>
                  <a:lnTo>
                    <a:pt x="5845047" y="2998216"/>
                  </a:lnTo>
                  <a:lnTo>
                    <a:pt x="5820283" y="3049778"/>
                  </a:lnTo>
                  <a:lnTo>
                    <a:pt x="5790692" y="3098292"/>
                  </a:lnTo>
                  <a:lnTo>
                    <a:pt x="5756783" y="3143631"/>
                  </a:lnTo>
                  <a:lnTo>
                    <a:pt x="5718810" y="3185414"/>
                  </a:lnTo>
                  <a:lnTo>
                    <a:pt x="5677027" y="3223514"/>
                  </a:lnTo>
                  <a:lnTo>
                    <a:pt x="5631688" y="3257423"/>
                  </a:lnTo>
                  <a:lnTo>
                    <a:pt x="5583174" y="3286887"/>
                  </a:lnTo>
                  <a:lnTo>
                    <a:pt x="5531612" y="3311652"/>
                  </a:lnTo>
                  <a:lnTo>
                    <a:pt x="5477510" y="3331464"/>
                  </a:lnTo>
                  <a:lnTo>
                    <a:pt x="5420995" y="3346069"/>
                  </a:lnTo>
                  <a:lnTo>
                    <a:pt x="5362575" y="3354959"/>
                  </a:lnTo>
                  <a:lnTo>
                    <a:pt x="5303520" y="3357880"/>
                  </a:lnTo>
                  <a:lnTo>
                    <a:pt x="0" y="3357880"/>
                  </a:lnTo>
                  <a:lnTo>
                    <a:pt x="0" y="590169"/>
                  </a:lnTo>
                  <a:lnTo>
                    <a:pt x="2921" y="531114"/>
                  </a:lnTo>
                  <a:lnTo>
                    <a:pt x="11938" y="472567"/>
                  </a:lnTo>
                  <a:lnTo>
                    <a:pt x="26416" y="416178"/>
                  </a:lnTo>
                  <a:lnTo>
                    <a:pt x="46228" y="361950"/>
                  </a:lnTo>
                  <a:lnTo>
                    <a:pt x="70993" y="310515"/>
                  </a:lnTo>
                  <a:lnTo>
                    <a:pt x="100584" y="262000"/>
                  </a:lnTo>
                  <a:lnTo>
                    <a:pt x="134493" y="216662"/>
                  </a:lnTo>
                  <a:lnTo>
                    <a:pt x="172466" y="174751"/>
                  </a:lnTo>
                  <a:lnTo>
                    <a:pt x="214249" y="136778"/>
                  </a:lnTo>
                  <a:lnTo>
                    <a:pt x="259588" y="102870"/>
                  </a:lnTo>
                  <a:lnTo>
                    <a:pt x="308102" y="73405"/>
                  </a:lnTo>
                  <a:lnTo>
                    <a:pt x="359663" y="48641"/>
                  </a:lnTo>
                  <a:lnTo>
                    <a:pt x="413766" y="28828"/>
                  </a:lnTo>
                  <a:lnTo>
                    <a:pt x="470281" y="14224"/>
                  </a:lnTo>
                  <a:lnTo>
                    <a:pt x="528701" y="5334"/>
                  </a:lnTo>
                  <a:lnTo>
                    <a:pt x="633349" y="0"/>
                  </a:lnTo>
                  <a:close/>
                </a:path>
              </a:pathLst>
            </a:custGeom>
            <a:ln w="88899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15" name="object 15"/>
          <p:cNvSpPr txBox="1"/>
          <p:nvPr/>
        </p:nvSpPr>
        <p:spPr>
          <a:xfrm>
            <a:off x="2154937" y="2486151"/>
            <a:ext cx="2734945" cy="294953"/>
          </a:xfrm>
          <a:prstGeom prst="rect">
            <a:avLst/>
          </a:prstGeom>
          <a:solidFill>
            <a:srgbClr val="FFFF00"/>
          </a:solidFill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ts val="2325"/>
              </a:lnSpc>
            </a:pPr>
            <a:r>
              <a:rPr sz="2000" b="1" dirty="0">
                <a:latin typeface="Calibri"/>
                <a:cs typeface="Calibri"/>
              </a:rPr>
              <a:t>AGENTES</a:t>
            </a:r>
            <a:r>
              <a:rPr sz="2000" b="1" spc="-91" dirty="0">
                <a:latin typeface="Calibri"/>
                <a:cs typeface="Calibri"/>
              </a:rPr>
              <a:t> </a:t>
            </a:r>
            <a:r>
              <a:rPr sz="2000" b="1" spc="-11" dirty="0">
                <a:latin typeface="Calibri"/>
                <a:cs typeface="Calibri"/>
              </a:rPr>
              <a:t>COMUNITÁRIOS</a:t>
            </a:r>
            <a:endParaRPr sz="2000">
              <a:latin typeface="Calibri"/>
              <a:cs typeface="Calibri"/>
            </a:endParaRPr>
          </a:p>
        </p:txBody>
      </p:sp>
      <p:grpSp>
        <p:nvGrpSpPr>
          <p:cNvPr id="16" name="object 16"/>
          <p:cNvGrpSpPr/>
          <p:nvPr/>
        </p:nvGrpSpPr>
        <p:grpSpPr>
          <a:xfrm>
            <a:off x="8316339" y="1892527"/>
            <a:ext cx="6324600" cy="3887471"/>
            <a:chOff x="8316338" y="1892527"/>
            <a:chExt cx="6324600" cy="3887470"/>
          </a:xfrm>
        </p:grpSpPr>
        <p:pic>
          <p:nvPicPr>
            <p:cNvPr id="17" name="object 17" descr="Grupo de pessoas na frente de uma loja  O conteúdo gerado por IA pode estar incorreto."/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8316338" y="1892527"/>
              <a:ext cx="6324031" cy="3887382"/>
            </a:xfrm>
            <a:prstGeom prst="rect">
              <a:avLst/>
            </a:prstGeom>
          </p:spPr>
        </p:pic>
        <p:pic>
          <p:nvPicPr>
            <p:cNvPr id="18" name="object 18" descr="Grupo de pessoas na frente de uma loja  O conteúdo gerado por IA pode estar incorreto."/>
            <p:cNvPicPr/>
            <p:nvPr/>
          </p:nvPicPr>
          <p:blipFill>
            <a:blip r:embed="rId7" cstate="print"/>
            <a:stretch>
              <a:fillRect/>
            </a:stretch>
          </p:blipFill>
          <p:spPr>
            <a:xfrm>
              <a:off x="8597645" y="2178557"/>
              <a:ext cx="5745225" cy="3304667"/>
            </a:xfrm>
            <a:prstGeom prst="rect">
              <a:avLst/>
            </a:prstGeom>
          </p:spPr>
        </p:pic>
        <p:sp>
          <p:nvSpPr>
            <p:cNvPr id="19" name="object 19"/>
            <p:cNvSpPr/>
            <p:nvPr/>
          </p:nvSpPr>
          <p:spPr>
            <a:xfrm>
              <a:off x="8553195" y="2131821"/>
              <a:ext cx="5834380" cy="3395979"/>
            </a:xfrm>
            <a:custGeom>
              <a:avLst/>
              <a:gdLst/>
              <a:ahLst/>
              <a:cxnLst/>
              <a:rect l="l" t="t" r="r" b="b"/>
              <a:pathLst>
                <a:path w="5834380" h="3395979">
                  <a:moveTo>
                    <a:pt x="639699" y="0"/>
                  </a:moveTo>
                  <a:lnTo>
                    <a:pt x="639699" y="2285"/>
                  </a:lnTo>
                  <a:lnTo>
                    <a:pt x="5834125" y="2285"/>
                  </a:lnTo>
                  <a:lnTo>
                    <a:pt x="5834125" y="2801747"/>
                  </a:lnTo>
                  <a:lnTo>
                    <a:pt x="5831077" y="2861437"/>
                  </a:lnTo>
                  <a:lnTo>
                    <a:pt x="5822061" y="2920491"/>
                  </a:lnTo>
                  <a:lnTo>
                    <a:pt x="5807456" y="2977641"/>
                  </a:lnTo>
                  <a:lnTo>
                    <a:pt x="5787390" y="3032379"/>
                  </a:lnTo>
                  <a:lnTo>
                    <a:pt x="5762244" y="3084322"/>
                  </a:lnTo>
                  <a:lnTo>
                    <a:pt x="5732525" y="3133470"/>
                  </a:lnTo>
                  <a:lnTo>
                    <a:pt x="5698236" y="3179317"/>
                  </a:lnTo>
                  <a:lnTo>
                    <a:pt x="5659755" y="3221608"/>
                  </a:lnTo>
                  <a:lnTo>
                    <a:pt x="5617590" y="3259963"/>
                  </a:lnTo>
                  <a:lnTo>
                    <a:pt x="5571744" y="3294253"/>
                  </a:lnTo>
                  <a:lnTo>
                    <a:pt x="5522594" y="3323970"/>
                  </a:lnTo>
                  <a:lnTo>
                    <a:pt x="5470652" y="3349116"/>
                  </a:lnTo>
                  <a:lnTo>
                    <a:pt x="5415915" y="3369182"/>
                  </a:lnTo>
                  <a:lnTo>
                    <a:pt x="5358765" y="3383788"/>
                  </a:lnTo>
                  <a:lnTo>
                    <a:pt x="5299709" y="3392804"/>
                  </a:lnTo>
                  <a:lnTo>
                    <a:pt x="5240019" y="3395853"/>
                  </a:lnTo>
                  <a:lnTo>
                    <a:pt x="0" y="3395853"/>
                  </a:lnTo>
                  <a:lnTo>
                    <a:pt x="0" y="596392"/>
                  </a:lnTo>
                  <a:lnTo>
                    <a:pt x="3048" y="536701"/>
                  </a:lnTo>
                  <a:lnTo>
                    <a:pt x="12064" y="477647"/>
                  </a:lnTo>
                  <a:lnTo>
                    <a:pt x="26670" y="420497"/>
                  </a:lnTo>
                  <a:lnTo>
                    <a:pt x="46735" y="365759"/>
                  </a:lnTo>
                  <a:lnTo>
                    <a:pt x="71881" y="313689"/>
                  </a:lnTo>
                  <a:lnTo>
                    <a:pt x="101600" y="264668"/>
                  </a:lnTo>
                  <a:lnTo>
                    <a:pt x="135889" y="218821"/>
                  </a:lnTo>
                  <a:lnTo>
                    <a:pt x="174371" y="176529"/>
                  </a:lnTo>
                  <a:lnTo>
                    <a:pt x="216534" y="138175"/>
                  </a:lnTo>
                  <a:lnTo>
                    <a:pt x="262381" y="103885"/>
                  </a:lnTo>
                  <a:lnTo>
                    <a:pt x="311530" y="74041"/>
                  </a:lnTo>
                  <a:lnTo>
                    <a:pt x="363474" y="49022"/>
                  </a:lnTo>
                  <a:lnTo>
                    <a:pt x="418210" y="28955"/>
                  </a:lnTo>
                  <a:lnTo>
                    <a:pt x="475360" y="14350"/>
                  </a:lnTo>
                  <a:lnTo>
                    <a:pt x="534415" y="5333"/>
                  </a:lnTo>
                  <a:lnTo>
                    <a:pt x="639699" y="0"/>
                  </a:lnTo>
                  <a:close/>
                </a:path>
              </a:pathLst>
            </a:custGeom>
            <a:ln w="88900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20" name="object 20"/>
          <p:cNvSpPr txBox="1"/>
          <p:nvPr/>
        </p:nvSpPr>
        <p:spPr>
          <a:xfrm>
            <a:off x="9182735" y="2286127"/>
            <a:ext cx="2331085" cy="294953"/>
          </a:xfrm>
          <a:prstGeom prst="rect">
            <a:avLst/>
          </a:prstGeom>
          <a:solidFill>
            <a:srgbClr val="FFFF00"/>
          </a:solidFill>
        </p:spPr>
        <p:txBody>
          <a:bodyPr vert="horz" wrap="square" lIns="0" tIns="0" rIns="0" bIns="0" rtlCol="0">
            <a:spAutoFit/>
          </a:bodyPr>
          <a:lstStyle/>
          <a:p>
            <a:pPr marL="635">
              <a:lnSpc>
                <a:spcPts val="2325"/>
              </a:lnSpc>
            </a:pPr>
            <a:r>
              <a:rPr sz="2000" b="1" dirty="0">
                <a:latin typeface="Calibri"/>
                <a:cs typeface="Calibri"/>
              </a:rPr>
              <a:t>CONSCIÊNCIA</a:t>
            </a:r>
            <a:r>
              <a:rPr sz="2000" b="1" spc="-25" dirty="0">
                <a:latin typeface="Calibri"/>
                <a:cs typeface="Calibri"/>
              </a:rPr>
              <a:t> </a:t>
            </a:r>
            <a:r>
              <a:rPr sz="2000" b="1" spc="-20" dirty="0">
                <a:latin typeface="Calibri"/>
                <a:cs typeface="Calibri"/>
              </a:rPr>
              <a:t>CIDADÃ</a:t>
            </a:r>
            <a:endParaRPr sz="2000">
              <a:latin typeface="Calibri"/>
              <a:cs typeface="Calibri"/>
            </a:endParaRPr>
          </a:p>
        </p:txBody>
      </p:sp>
      <p:pic>
        <p:nvPicPr>
          <p:cNvPr id="24" name="Imagem 23">
            <a:extLst>
              <a:ext uri="{FF2B5EF4-FFF2-40B4-BE49-F238E27FC236}">
                <a16:creationId xmlns:a16="http://schemas.microsoft.com/office/drawing/2014/main" id="{ABD04F0E-CB44-407B-24F9-408FFB894CE1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926439" y="95847"/>
            <a:ext cx="15253514" cy="2353260"/>
          </a:xfrm>
          <a:prstGeom prst="rect">
            <a:avLst/>
          </a:prstGeom>
        </p:spPr>
      </p:pic>
      <p:grpSp>
        <p:nvGrpSpPr>
          <p:cNvPr id="25" name="Agrupar 24">
            <a:extLst>
              <a:ext uri="{FF2B5EF4-FFF2-40B4-BE49-F238E27FC236}">
                <a16:creationId xmlns:a16="http://schemas.microsoft.com/office/drawing/2014/main" id="{FFD55A98-633C-528F-A46A-7D83DF3BCBB0}"/>
              </a:ext>
            </a:extLst>
          </p:cNvPr>
          <p:cNvGrpSpPr/>
          <p:nvPr/>
        </p:nvGrpSpPr>
        <p:grpSpPr>
          <a:xfrm>
            <a:off x="381000" y="190501"/>
            <a:ext cx="17526000" cy="9829800"/>
            <a:chOff x="381000" y="266700"/>
            <a:chExt cx="17526000" cy="9906000"/>
          </a:xfrm>
        </p:grpSpPr>
        <p:sp>
          <p:nvSpPr>
            <p:cNvPr id="26" name="Retângulo 25">
              <a:extLst>
                <a:ext uri="{FF2B5EF4-FFF2-40B4-BE49-F238E27FC236}">
                  <a16:creationId xmlns:a16="http://schemas.microsoft.com/office/drawing/2014/main" id="{8F632D9B-34B8-CC77-C1E4-A0D8A4957774}"/>
                </a:ext>
              </a:extLst>
            </p:cNvPr>
            <p:cNvSpPr/>
            <p:nvPr/>
          </p:nvSpPr>
          <p:spPr>
            <a:xfrm>
              <a:off x="533400" y="419100"/>
              <a:ext cx="17221200" cy="9601200"/>
            </a:xfrm>
            <a:prstGeom prst="rect">
              <a:avLst/>
            </a:prstGeom>
            <a:noFill/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t-BR"/>
            </a:p>
          </p:txBody>
        </p:sp>
        <p:sp>
          <p:nvSpPr>
            <p:cNvPr id="27" name="Retângulo 26">
              <a:extLst>
                <a:ext uri="{FF2B5EF4-FFF2-40B4-BE49-F238E27FC236}">
                  <a16:creationId xmlns:a16="http://schemas.microsoft.com/office/drawing/2014/main" id="{0D50E891-8CCC-140A-436F-DF4CECE7DAFE}"/>
                </a:ext>
              </a:extLst>
            </p:cNvPr>
            <p:cNvSpPr/>
            <p:nvPr/>
          </p:nvSpPr>
          <p:spPr>
            <a:xfrm>
              <a:off x="381000" y="266700"/>
              <a:ext cx="17526000" cy="9906000"/>
            </a:xfrm>
            <a:prstGeom prst="rect">
              <a:avLst/>
            </a:prstGeom>
            <a:noFill/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t-BR"/>
            </a:p>
          </p:txBody>
        </p:sp>
      </p:grp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Imagem 11">
            <a:extLst>
              <a:ext uri="{FF2B5EF4-FFF2-40B4-BE49-F238E27FC236}">
                <a16:creationId xmlns:a16="http://schemas.microsoft.com/office/drawing/2014/main" id="{60CA41AD-76E3-3F03-0C66-4846BDAEFF03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0028"/>
          <a:stretch>
            <a:fillRect/>
          </a:stretch>
        </p:blipFill>
        <p:spPr>
          <a:xfrm>
            <a:off x="0" y="0"/>
            <a:ext cx="7623149" cy="10287000"/>
          </a:xfrm>
          <a:prstGeom prst="rect">
            <a:avLst/>
          </a:prstGeom>
        </p:spPr>
      </p:pic>
      <p:sp>
        <p:nvSpPr>
          <p:cNvPr id="5" name="object 5" descr="$PPTXTitle"/>
          <p:cNvSpPr txBox="1">
            <a:spLocks noGrp="1"/>
          </p:cNvSpPr>
          <p:nvPr>
            <p:ph type="title"/>
          </p:nvPr>
        </p:nvSpPr>
        <p:spPr>
          <a:xfrm>
            <a:off x="1465986" y="806092"/>
            <a:ext cx="15356027" cy="136640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spcBef>
                <a:spcPts val="95"/>
              </a:spcBef>
            </a:pPr>
            <a:r>
              <a:rPr sz="8800" dirty="0">
                <a:latin typeface="+mn-lt"/>
                <a:cs typeface="Arial"/>
              </a:rPr>
              <a:t>Outras ferramentas de suporte:</a:t>
            </a:r>
          </a:p>
        </p:txBody>
      </p:sp>
      <p:sp>
        <p:nvSpPr>
          <p:cNvPr id="6" name="object 6"/>
          <p:cNvSpPr txBox="1"/>
          <p:nvPr/>
        </p:nvSpPr>
        <p:spPr>
          <a:xfrm>
            <a:off x="8004150" y="2931306"/>
            <a:ext cx="9043518" cy="6001643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583551" marR="1118207" indent="-571486" algn="l">
              <a:spcBef>
                <a:spcPts val="100"/>
              </a:spcBef>
              <a:buFont typeface="Wingdings"/>
              <a:buChar char=""/>
              <a:tabLst>
                <a:tab pos="583551" algn="l"/>
              </a:tabLst>
            </a:pPr>
            <a:r>
              <a:rPr sz="3600" b="1" dirty="0">
                <a:latin typeface="+mn-lt"/>
                <a:cs typeface="Arial"/>
              </a:rPr>
              <a:t>Material em </a:t>
            </a:r>
            <a:r>
              <a:rPr sz="3600" b="1" dirty="0" err="1">
                <a:latin typeface="+mn-lt"/>
                <a:cs typeface="Arial"/>
              </a:rPr>
              <a:t>linguagem</a:t>
            </a:r>
            <a:r>
              <a:rPr sz="3600" b="1" dirty="0">
                <a:latin typeface="+mn-lt"/>
                <a:cs typeface="Arial"/>
              </a:rPr>
              <a:t> </a:t>
            </a:r>
            <a:r>
              <a:rPr lang="pt-BR" sz="3600" b="1" dirty="0">
                <a:latin typeface="+mn-lt"/>
                <a:cs typeface="Arial"/>
              </a:rPr>
              <a:t>simples</a:t>
            </a:r>
            <a:r>
              <a:rPr sz="3600" b="1" dirty="0">
                <a:latin typeface="+mn-lt"/>
                <a:cs typeface="Arial"/>
              </a:rPr>
              <a:t> </a:t>
            </a:r>
            <a:r>
              <a:rPr sz="3600" dirty="0">
                <a:latin typeface="+mn-lt"/>
                <a:cs typeface="Arial MT"/>
              </a:rPr>
              <a:t>de acordo com o público:</a:t>
            </a:r>
          </a:p>
          <a:p>
            <a:pPr marL="469254" marR="5080" indent="-457189" algn="l">
              <a:spcBef>
                <a:spcPts val="800"/>
              </a:spcBef>
              <a:buFont typeface="Wingdings"/>
              <a:buChar char=""/>
              <a:tabLst>
                <a:tab pos="469254" algn="l"/>
              </a:tabLst>
            </a:pPr>
            <a:r>
              <a:rPr sz="3600" b="1" dirty="0">
                <a:latin typeface="+mn-lt"/>
                <a:cs typeface="Arial"/>
              </a:rPr>
              <a:t>Avaliação reativa </a:t>
            </a:r>
            <a:r>
              <a:rPr sz="3600" dirty="0">
                <a:latin typeface="+mn-lt"/>
                <a:cs typeface="Arial MT"/>
              </a:rPr>
              <a:t>com perguntas sobre a realidade das políticas públicas, exercício da democracia, cidadania e controle social</a:t>
            </a:r>
          </a:p>
          <a:p>
            <a:pPr marL="469254" marR="5080" indent="-457189" algn="l">
              <a:spcBef>
                <a:spcPts val="795"/>
              </a:spcBef>
              <a:buFont typeface="Wingdings"/>
              <a:buChar char=""/>
              <a:tabLst>
                <a:tab pos="469254" algn="l"/>
              </a:tabLst>
            </a:pPr>
            <a:r>
              <a:rPr sz="3600" b="1" dirty="0">
                <a:latin typeface="+mn-lt"/>
                <a:cs typeface="Arial"/>
              </a:rPr>
              <a:t>Sistemas e plataformas eletrônicas </a:t>
            </a:r>
            <a:r>
              <a:rPr sz="3600" dirty="0">
                <a:latin typeface="+mn-lt"/>
                <a:cs typeface="Arial MT"/>
              </a:rPr>
              <a:t>com uma versão/módulo cidadão</a:t>
            </a:r>
          </a:p>
          <a:p>
            <a:pPr marL="469254" marR="424804" indent="-457189" algn="l">
              <a:spcBef>
                <a:spcPts val="785"/>
              </a:spcBef>
              <a:buFont typeface="Wingdings"/>
              <a:buChar char=""/>
              <a:tabLst>
                <a:tab pos="469254" algn="l"/>
              </a:tabLst>
            </a:pPr>
            <a:r>
              <a:rPr sz="3600" b="1" dirty="0">
                <a:latin typeface="+mn-lt"/>
                <a:cs typeface="Arial"/>
              </a:rPr>
              <a:t>Perguntas e Respostas </a:t>
            </a:r>
            <a:r>
              <a:rPr sz="3600" dirty="0">
                <a:latin typeface="+mn-lt"/>
                <a:cs typeface="Arial MT"/>
              </a:rPr>
              <a:t>Frequentes do cidadão</a:t>
            </a:r>
          </a:p>
          <a:p>
            <a:pPr marL="469254" indent="-456554" algn="l">
              <a:spcBef>
                <a:spcPts val="1091"/>
              </a:spcBef>
              <a:buFont typeface="Wingdings"/>
              <a:buChar char=""/>
              <a:tabLst>
                <a:tab pos="469254" algn="l"/>
              </a:tabLst>
            </a:pPr>
            <a:r>
              <a:rPr sz="3600" b="1" dirty="0">
                <a:latin typeface="+mn-lt"/>
                <a:cs typeface="Arial"/>
              </a:rPr>
              <a:t>Glossário do Cidadão</a:t>
            </a:r>
            <a:endParaRPr sz="3600" dirty="0">
              <a:latin typeface="+mn-lt"/>
              <a:cs typeface="Arial"/>
            </a:endParaRPr>
          </a:p>
        </p:txBody>
      </p:sp>
      <p:grpSp>
        <p:nvGrpSpPr>
          <p:cNvPr id="8" name="Agrupar 7">
            <a:extLst>
              <a:ext uri="{FF2B5EF4-FFF2-40B4-BE49-F238E27FC236}">
                <a16:creationId xmlns:a16="http://schemas.microsoft.com/office/drawing/2014/main" id="{807FC1F5-CACE-0177-0C4A-B5D33685197C}"/>
              </a:ext>
            </a:extLst>
          </p:cNvPr>
          <p:cNvGrpSpPr/>
          <p:nvPr/>
        </p:nvGrpSpPr>
        <p:grpSpPr>
          <a:xfrm>
            <a:off x="381000" y="190501"/>
            <a:ext cx="17526000" cy="9829800"/>
            <a:chOff x="381000" y="266700"/>
            <a:chExt cx="17526000" cy="9906000"/>
          </a:xfrm>
        </p:grpSpPr>
        <p:sp>
          <p:nvSpPr>
            <p:cNvPr id="9" name="Retângulo 8">
              <a:extLst>
                <a:ext uri="{FF2B5EF4-FFF2-40B4-BE49-F238E27FC236}">
                  <a16:creationId xmlns:a16="http://schemas.microsoft.com/office/drawing/2014/main" id="{6CB94F8F-C808-C2D9-F367-0E8F506EEDDE}"/>
                </a:ext>
              </a:extLst>
            </p:cNvPr>
            <p:cNvSpPr/>
            <p:nvPr/>
          </p:nvSpPr>
          <p:spPr>
            <a:xfrm>
              <a:off x="533400" y="419100"/>
              <a:ext cx="17221200" cy="9601200"/>
            </a:xfrm>
            <a:prstGeom prst="rect">
              <a:avLst/>
            </a:prstGeom>
            <a:noFill/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t-BR"/>
            </a:p>
          </p:txBody>
        </p:sp>
        <p:sp>
          <p:nvSpPr>
            <p:cNvPr id="10" name="Retângulo 9">
              <a:extLst>
                <a:ext uri="{FF2B5EF4-FFF2-40B4-BE49-F238E27FC236}">
                  <a16:creationId xmlns:a16="http://schemas.microsoft.com/office/drawing/2014/main" id="{5CACE6F7-4885-23B0-84D6-7919819F5600}"/>
                </a:ext>
              </a:extLst>
            </p:cNvPr>
            <p:cNvSpPr/>
            <p:nvPr/>
          </p:nvSpPr>
          <p:spPr>
            <a:xfrm>
              <a:off x="381000" y="266700"/>
              <a:ext cx="17526000" cy="9906000"/>
            </a:xfrm>
            <a:prstGeom prst="rect">
              <a:avLst/>
            </a:prstGeom>
            <a:noFill/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t-BR"/>
            </a:p>
          </p:txBody>
        </p:sp>
      </p:grp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Imagem 11">
            <a:extLst>
              <a:ext uri="{FF2B5EF4-FFF2-40B4-BE49-F238E27FC236}">
                <a16:creationId xmlns:a16="http://schemas.microsoft.com/office/drawing/2014/main" id="{E80E37D4-CCE8-9D35-26C7-D64B86D5BD9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7925" r="18859"/>
          <a:stretch>
            <a:fillRect/>
          </a:stretch>
        </p:blipFill>
        <p:spPr>
          <a:xfrm>
            <a:off x="8385657" y="0"/>
            <a:ext cx="9982200" cy="10287000"/>
          </a:xfrm>
          <a:prstGeom prst="rect">
            <a:avLst/>
          </a:prstGeom>
        </p:spPr>
      </p:pic>
      <p:sp>
        <p:nvSpPr>
          <p:cNvPr id="4" name="object 4" descr="$PPTXTitle"/>
          <p:cNvSpPr txBox="1">
            <a:spLocks noGrp="1"/>
          </p:cNvSpPr>
          <p:nvPr>
            <p:ph type="title"/>
          </p:nvPr>
        </p:nvSpPr>
        <p:spPr>
          <a:xfrm>
            <a:off x="1340814" y="734451"/>
            <a:ext cx="7765086" cy="136640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spcBef>
                <a:spcPts val="95"/>
              </a:spcBef>
            </a:pPr>
            <a:r>
              <a:rPr sz="8800" dirty="0">
                <a:latin typeface="+mn-lt"/>
                <a:cs typeface="Arial"/>
              </a:rPr>
              <a:t>Percepções</a:t>
            </a:r>
          </a:p>
        </p:txBody>
      </p:sp>
      <p:sp>
        <p:nvSpPr>
          <p:cNvPr id="2" name="object 2"/>
          <p:cNvSpPr txBox="1"/>
          <p:nvPr/>
        </p:nvSpPr>
        <p:spPr>
          <a:xfrm>
            <a:off x="994257" y="2396799"/>
            <a:ext cx="8458200" cy="7184018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297807" marR="521322" indent="-285744">
              <a:spcBef>
                <a:spcPts val="100"/>
              </a:spcBef>
              <a:buFont typeface="Wingdings"/>
              <a:buChar char=""/>
              <a:tabLst>
                <a:tab pos="299078" algn="l"/>
              </a:tabLst>
            </a:pPr>
            <a:r>
              <a:rPr sz="3200" b="1" dirty="0">
                <a:latin typeface="+mj-lt"/>
                <a:cs typeface="Arial"/>
              </a:rPr>
              <a:t>Aumento de acesso ao site do TCE</a:t>
            </a:r>
            <a:r>
              <a:rPr sz="3200" dirty="0">
                <a:latin typeface="+mj-lt"/>
                <a:cs typeface="Arial MT"/>
              </a:rPr>
              <a:t>, </a:t>
            </a:r>
            <a:r>
              <a:rPr sz="3200" dirty="0" err="1">
                <a:latin typeface="+mj-lt"/>
                <a:cs typeface="Arial MT"/>
              </a:rPr>
              <a:t>localização</a:t>
            </a:r>
            <a:r>
              <a:rPr sz="3200" dirty="0">
                <a:latin typeface="+mj-lt"/>
                <a:cs typeface="Arial MT"/>
              </a:rPr>
              <a:t> da área mais acessada;</a:t>
            </a:r>
          </a:p>
          <a:p>
            <a:pPr marL="297807" marR="1816689" indent="-285744">
              <a:spcBef>
                <a:spcPts val="805"/>
              </a:spcBef>
              <a:buFont typeface="Wingdings"/>
              <a:buChar char=""/>
              <a:tabLst>
                <a:tab pos="299078" algn="l"/>
              </a:tabLst>
            </a:pPr>
            <a:r>
              <a:rPr sz="3200" b="1" dirty="0">
                <a:latin typeface="+mj-lt"/>
                <a:cs typeface="Arial"/>
              </a:rPr>
              <a:t>Denúncias aumentaram </a:t>
            </a:r>
            <a:r>
              <a:rPr sz="3200" dirty="0">
                <a:latin typeface="+mj-lt"/>
                <a:cs typeface="Arial MT"/>
              </a:rPr>
              <a:t>com melhora na </a:t>
            </a:r>
            <a:r>
              <a:rPr sz="3200" dirty="0" err="1">
                <a:latin typeface="+mj-lt"/>
                <a:cs typeface="Arial MT"/>
              </a:rPr>
              <a:t>qualidade</a:t>
            </a:r>
            <a:r>
              <a:rPr sz="3200" dirty="0">
                <a:latin typeface="+mj-lt"/>
                <a:cs typeface="Arial MT"/>
              </a:rPr>
              <a:t> de</a:t>
            </a:r>
            <a:r>
              <a:rPr lang="pt-BR" sz="3200" dirty="0">
                <a:latin typeface="+mj-lt"/>
                <a:cs typeface="Arial MT"/>
              </a:rPr>
              <a:t> </a:t>
            </a:r>
            <a:r>
              <a:rPr sz="3200" dirty="0" err="1">
                <a:latin typeface="+mj-lt"/>
                <a:cs typeface="Arial MT"/>
              </a:rPr>
              <a:t>informações</a:t>
            </a:r>
            <a:r>
              <a:rPr sz="3200" dirty="0">
                <a:latin typeface="+mj-lt"/>
                <a:cs typeface="Arial MT"/>
              </a:rPr>
              <a:t>;</a:t>
            </a:r>
          </a:p>
          <a:p>
            <a:pPr marL="297807" marR="1271874" indent="-285744">
              <a:spcBef>
                <a:spcPts val="811"/>
              </a:spcBef>
              <a:buFont typeface="Wingdings"/>
              <a:buChar char=""/>
              <a:tabLst>
                <a:tab pos="299078" algn="l"/>
              </a:tabLst>
            </a:pPr>
            <a:r>
              <a:rPr sz="3200" dirty="0">
                <a:latin typeface="+mj-lt"/>
                <a:cs typeface="Arial MT"/>
              </a:rPr>
              <a:t>Produção de </a:t>
            </a:r>
            <a:r>
              <a:rPr sz="3200" b="1" dirty="0">
                <a:latin typeface="+mj-lt"/>
                <a:cs typeface="Arial"/>
              </a:rPr>
              <a:t>informações para auditorias </a:t>
            </a:r>
            <a:r>
              <a:rPr sz="3200" dirty="0">
                <a:latin typeface="+mj-lt"/>
                <a:cs typeface="Arial MT"/>
              </a:rPr>
              <a:t>e </a:t>
            </a:r>
            <a:r>
              <a:rPr sz="3200" dirty="0" err="1">
                <a:latin typeface="+mj-lt"/>
                <a:cs typeface="Arial MT"/>
              </a:rPr>
              <a:t>fiscalizações</a:t>
            </a:r>
            <a:r>
              <a:rPr sz="3200" dirty="0">
                <a:latin typeface="+mj-lt"/>
                <a:cs typeface="Arial MT"/>
              </a:rPr>
              <a:t>;</a:t>
            </a:r>
          </a:p>
          <a:p>
            <a:pPr marL="298443" indent="-285744">
              <a:spcBef>
                <a:spcPts val="1105"/>
              </a:spcBef>
              <a:buFont typeface="Wingdings"/>
              <a:buChar char=""/>
              <a:tabLst>
                <a:tab pos="298443" algn="l"/>
              </a:tabLst>
            </a:pPr>
            <a:r>
              <a:rPr sz="3200" dirty="0">
                <a:latin typeface="+mj-lt"/>
                <a:cs typeface="Arial MT"/>
              </a:rPr>
              <a:t>Alimentação de </a:t>
            </a:r>
            <a:r>
              <a:rPr sz="3200" b="1" dirty="0">
                <a:latin typeface="+mj-lt"/>
                <a:cs typeface="Arial"/>
              </a:rPr>
              <a:t>painéis e </a:t>
            </a:r>
            <a:r>
              <a:rPr sz="3200" b="1" dirty="0" err="1">
                <a:latin typeface="+mj-lt"/>
                <a:cs typeface="Arial"/>
              </a:rPr>
              <a:t>indicadores</a:t>
            </a:r>
            <a:r>
              <a:rPr sz="3200" b="1" dirty="0">
                <a:latin typeface="+mj-lt"/>
                <a:cs typeface="Arial"/>
              </a:rPr>
              <a:t> </a:t>
            </a:r>
            <a:r>
              <a:rPr lang="pt-BR" sz="3200" b="1" dirty="0">
                <a:latin typeface="+mj-lt"/>
                <a:cs typeface="Arial"/>
              </a:rPr>
              <a:t>       </a:t>
            </a:r>
            <a:r>
              <a:rPr sz="3200" dirty="0" err="1">
                <a:latin typeface="+mj-lt"/>
                <a:cs typeface="Arial MT"/>
              </a:rPr>
              <a:t>internos</a:t>
            </a:r>
            <a:endParaRPr sz="3200" dirty="0">
              <a:latin typeface="+mj-lt"/>
              <a:cs typeface="Arial MT"/>
            </a:endParaRPr>
          </a:p>
          <a:p>
            <a:pPr marL="298443" indent="-285744">
              <a:spcBef>
                <a:spcPts val="1100"/>
              </a:spcBef>
              <a:buFont typeface="Wingdings"/>
              <a:buChar char=""/>
              <a:tabLst>
                <a:tab pos="298443" algn="l"/>
              </a:tabLst>
            </a:pPr>
            <a:r>
              <a:rPr sz="3200" b="1" dirty="0">
                <a:latin typeface="+mj-lt"/>
                <a:cs typeface="Arial"/>
              </a:rPr>
              <a:t>Conselhos mais ativos </a:t>
            </a:r>
            <a:r>
              <a:rPr sz="3200" dirty="0">
                <a:latin typeface="+mj-lt"/>
                <a:cs typeface="Arial MT"/>
              </a:rPr>
              <a:t>e organizados</a:t>
            </a:r>
          </a:p>
          <a:p>
            <a:pPr marL="298443" indent="-285744">
              <a:spcBef>
                <a:spcPts val="1109"/>
              </a:spcBef>
              <a:buFont typeface="Wingdings"/>
              <a:buChar char=""/>
              <a:tabLst>
                <a:tab pos="298443" algn="l"/>
              </a:tabLst>
            </a:pPr>
            <a:r>
              <a:rPr sz="3200" b="1" dirty="0">
                <a:latin typeface="+mj-lt"/>
                <a:cs typeface="Arial"/>
              </a:rPr>
              <a:t>Maior diálogo </a:t>
            </a:r>
            <a:r>
              <a:rPr sz="3200" dirty="0">
                <a:latin typeface="+mj-lt"/>
                <a:cs typeface="Arial MT"/>
              </a:rPr>
              <a:t>entre a gestão e a </a:t>
            </a:r>
            <a:r>
              <a:rPr lang="pt-BR" sz="3200" dirty="0">
                <a:latin typeface="+mj-lt"/>
                <a:cs typeface="Arial MT"/>
              </a:rPr>
              <a:t>                        </a:t>
            </a:r>
            <a:r>
              <a:rPr sz="3200" dirty="0" err="1">
                <a:latin typeface="+mj-lt"/>
                <a:cs typeface="Arial MT"/>
              </a:rPr>
              <a:t>sociedade</a:t>
            </a:r>
            <a:endParaRPr sz="3200" dirty="0">
              <a:latin typeface="+mj-lt"/>
              <a:cs typeface="Arial MT"/>
            </a:endParaRPr>
          </a:p>
          <a:p>
            <a:pPr marL="298443" indent="-285744">
              <a:spcBef>
                <a:spcPts val="1105"/>
              </a:spcBef>
              <a:buFont typeface="Wingdings"/>
              <a:buChar char=""/>
              <a:tabLst>
                <a:tab pos="298443" algn="l"/>
              </a:tabLst>
            </a:pPr>
            <a:r>
              <a:rPr sz="3200" b="1" dirty="0">
                <a:latin typeface="+mj-lt"/>
                <a:cs typeface="Arial"/>
              </a:rPr>
              <a:t>Cidadãos engajados </a:t>
            </a:r>
            <a:r>
              <a:rPr sz="3200" dirty="0">
                <a:latin typeface="+mj-lt"/>
                <a:cs typeface="Arial MT"/>
              </a:rPr>
              <a:t>em causas </a:t>
            </a:r>
            <a:r>
              <a:rPr lang="pt-BR" sz="3200" dirty="0">
                <a:latin typeface="+mj-lt"/>
                <a:cs typeface="Arial MT"/>
              </a:rPr>
              <a:t>                       </a:t>
            </a:r>
            <a:r>
              <a:rPr sz="3200" dirty="0" err="1">
                <a:latin typeface="+mj-lt"/>
                <a:cs typeface="Arial MT"/>
              </a:rPr>
              <a:t>coletivas</a:t>
            </a:r>
            <a:r>
              <a:rPr sz="3200" dirty="0">
                <a:latin typeface="+mj-lt"/>
                <a:cs typeface="Arial MT"/>
              </a:rPr>
              <a:t> e cidadãs</a:t>
            </a:r>
          </a:p>
        </p:txBody>
      </p:sp>
      <p:grpSp>
        <p:nvGrpSpPr>
          <p:cNvPr id="6" name="Agrupar 5">
            <a:extLst>
              <a:ext uri="{FF2B5EF4-FFF2-40B4-BE49-F238E27FC236}">
                <a16:creationId xmlns:a16="http://schemas.microsoft.com/office/drawing/2014/main" id="{7F953618-645D-D636-841B-B3F6FB0C0090}"/>
              </a:ext>
            </a:extLst>
          </p:cNvPr>
          <p:cNvGrpSpPr/>
          <p:nvPr/>
        </p:nvGrpSpPr>
        <p:grpSpPr>
          <a:xfrm>
            <a:off x="381000" y="190501"/>
            <a:ext cx="17526000" cy="9829800"/>
            <a:chOff x="381000" y="266700"/>
            <a:chExt cx="17526000" cy="9906000"/>
          </a:xfrm>
        </p:grpSpPr>
        <p:sp>
          <p:nvSpPr>
            <p:cNvPr id="7" name="Retângulo 6">
              <a:extLst>
                <a:ext uri="{FF2B5EF4-FFF2-40B4-BE49-F238E27FC236}">
                  <a16:creationId xmlns:a16="http://schemas.microsoft.com/office/drawing/2014/main" id="{6D798746-6C82-3CEB-28E5-AB37389E252B}"/>
                </a:ext>
              </a:extLst>
            </p:cNvPr>
            <p:cNvSpPr/>
            <p:nvPr/>
          </p:nvSpPr>
          <p:spPr>
            <a:xfrm>
              <a:off x="533400" y="419100"/>
              <a:ext cx="17221200" cy="9601200"/>
            </a:xfrm>
            <a:prstGeom prst="rect">
              <a:avLst/>
            </a:prstGeom>
            <a:noFill/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t-BR"/>
            </a:p>
          </p:txBody>
        </p:sp>
        <p:sp>
          <p:nvSpPr>
            <p:cNvPr id="8" name="Retângulo 7">
              <a:extLst>
                <a:ext uri="{FF2B5EF4-FFF2-40B4-BE49-F238E27FC236}">
                  <a16:creationId xmlns:a16="http://schemas.microsoft.com/office/drawing/2014/main" id="{FEDDF8EE-E0BF-02E2-4DDC-874EB4FDE26D}"/>
                </a:ext>
              </a:extLst>
            </p:cNvPr>
            <p:cNvSpPr/>
            <p:nvPr/>
          </p:nvSpPr>
          <p:spPr>
            <a:xfrm>
              <a:off x="381000" y="266700"/>
              <a:ext cx="17526000" cy="9906000"/>
            </a:xfrm>
            <a:prstGeom prst="rect">
              <a:avLst/>
            </a:prstGeom>
            <a:noFill/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t-BR"/>
            </a:p>
          </p:txBody>
        </p:sp>
      </p:grp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>
          <a:extLst>
            <a:ext uri="{FF2B5EF4-FFF2-40B4-BE49-F238E27FC236}">
              <a16:creationId xmlns:a16="http://schemas.microsoft.com/office/drawing/2014/main" id="{91B3012A-F7C8-3D4D-E3AB-103E816B682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Retângulo 16">
            <a:extLst>
              <a:ext uri="{FF2B5EF4-FFF2-40B4-BE49-F238E27FC236}">
                <a16:creationId xmlns:a16="http://schemas.microsoft.com/office/drawing/2014/main" id="{5A667957-1D97-9289-9D38-F141BDF64D0C}"/>
              </a:ext>
            </a:extLst>
          </p:cNvPr>
          <p:cNvSpPr/>
          <p:nvPr/>
        </p:nvSpPr>
        <p:spPr>
          <a:xfrm>
            <a:off x="1371600" y="-38099"/>
            <a:ext cx="16916400" cy="10325099"/>
          </a:xfrm>
          <a:prstGeom prst="rect">
            <a:avLst/>
          </a:prstGeom>
          <a:solidFill>
            <a:srgbClr val="CEC8C9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pic>
        <p:nvPicPr>
          <p:cNvPr id="9" name="object 9">
            <a:extLst>
              <a:ext uri="{FF2B5EF4-FFF2-40B4-BE49-F238E27FC236}">
                <a16:creationId xmlns:a16="http://schemas.microsoft.com/office/drawing/2014/main" id="{D49BB22C-70D2-9F61-5429-133E9CEAF23D}"/>
              </a:ext>
            </a:extLst>
          </p:cNvPr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146405" y="9627884"/>
            <a:ext cx="609600" cy="595901"/>
          </a:xfrm>
          <a:prstGeom prst="rect">
            <a:avLst/>
          </a:prstGeom>
        </p:spPr>
      </p:pic>
      <p:grpSp>
        <p:nvGrpSpPr>
          <p:cNvPr id="2" name="Agrupar 1">
            <a:extLst>
              <a:ext uri="{FF2B5EF4-FFF2-40B4-BE49-F238E27FC236}">
                <a16:creationId xmlns:a16="http://schemas.microsoft.com/office/drawing/2014/main" id="{DE631A89-4B98-9C2C-CF10-A7A48533887C}"/>
              </a:ext>
            </a:extLst>
          </p:cNvPr>
          <p:cNvGrpSpPr/>
          <p:nvPr/>
        </p:nvGrpSpPr>
        <p:grpSpPr>
          <a:xfrm>
            <a:off x="381000" y="190501"/>
            <a:ext cx="17526000" cy="9829800"/>
            <a:chOff x="381000" y="266700"/>
            <a:chExt cx="17526000" cy="9906000"/>
          </a:xfrm>
        </p:grpSpPr>
        <p:sp>
          <p:nvSpPr>
            <p:cNvPr id="3" name="Retângulo 2">
              <a:extLst>
                <a:ext uri="{FF2B5EF4-FFF2-40B4-BE49-F238E27FC236}">
                  <a16:creationId xmlns:a16="http://schemas.microsoft.com/office/drawing/2014/main" id="{3B58E66E-F547-B21F-6320-91331EF6E2C1}"/>
                </a:ext>
              </a:extLst>
            </p:cNvPr>
            <p:cNvSpPr/>
            <p:nvPr/>
          </p:nvSpPr>
          <p:spPr>
            <a:xfrm>
              <a:off x="533400" y="419100"/>
              <a:ext cx="17221200" cy="9601200"/>
            </a:xfrm>
            <a:prstGeom prst="rect">
              <a:avLst/>
            </a:prstGeom>
            <a:noFill/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t-BR"/>
            </a:p>
          </p:txBody>
        </p:sp>
        <p:sp>
          <p:nvSpPr>
            <p:cNvPr id="4" name="Retângulo 3">
              <a:extLst>
                <a:ext uri="{FF2B5EF4-FFF2-40B4-BE49-F238E27FC236}">
                  <a16:creationId xmlns:a16="http://schemas.microsoft.com/office/drawing/2014/main" id="{DB7F30B3-D419-12C6-9F12-CDFB7E8AB783}"/>
                </a:ext>
              </a:extLst>
            </p:cNvPr>
            <p:cNvSpPr/>
            <p:nvPr/>
          </p:nvSpPr>
          <p:spPr>
            <a:xfrm>
              <a:off x="381000" y="266700"/>
              <a:ext cx="17526000" cy="9906000"/>
            </a:xfrm>
            <a:prstGeom prst="rect">
              <a:avLst/>
            </a:prstGeom>
            <a:noFill/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t-BR"/>
            </a:p>
          </p:txBody>
        </p:sp>
      </p:grpSp>
      <p:sp>
        <p:nvSpPr>
          <p:cNvPr id="14" name="CaixaDeTexto 13">
            <a:extLst>
              <a:ext uri="{FF2B5EF4-FFF2-40B4-BE49-F238E27FC236}">
                <a16:creationId xmlns:a16="http://schemas.microsoft.com/office/drawing/2014/main" id="{837796CF-F05F-D5C8-F29E-72B39BA83DC9}"/>
              </a:ext>
            </a:extLst>
          </p:cNvPr>
          <p:cNvSpPr txBox="1"/>
          <p:nvPr/>
        </p:nvSpPr>
        <p:spPr>
          <a:xfrm>
            <a:off x="7878482" y="3760806"/>
            <a:ext cx="9388192" cy="440120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pt-BR" sz="40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Quando disponibilizamos informações, capacitamos pessoas, trazemos para interagir com nossas evidências, estamos descrevendo o mundo a  partir de nossas lentes.</a:t>
            </a:r>
          </a:p>
          <a:p>
            <a:endParaRPr lang="pt-BR" sz="40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r>
              <a:rPr lang="pt-BR" sz="40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.</a:t>
            </a:r>
            <a:endParaRPr lang="pt-BR" sz="4000" dirty="0"/>
          </a:p>
        </p:txBody>
      </p:sp>
      <p:pic>
        <p:nvPicPr>
          <p:cNvPr id="16" name="Imagem 15">
            <a:extLst>
              <a:ext uri="{FF2B5EF4-FFF2-40B4-BE49-F238E27FC236}">
                <a16:creationId xmlns:a16="http://schemas.microsoft.com/office/drawing/2014/main" id="{ABE1A704-EDBE-C0BE-B0EE-139969339FD6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4748" y="-38099"/>
            <a:ext cx="6857156" cy="10287000"/>
          </a:xfrm>
          <a:prstGeom prst="rect">
            <a:avLst/>
          </a:prstGeom>
        </p:spPr>
      </p:pic>
      <p:sp>
        <p:nvSpPr>
          <p:cNvPr id="5" name="CaixaDeTexto 4">
            <a:extLst>
              <a:ext uri="{FF2B5EF4-FFF2-40B4-BE49-F238E27FC236}">
                <a16:creationId xmlns:a16="http://schemas.microsoft.com/office/drawing/2014/main" id="{6EC19DC0-F281-4DED-A588-1ABE8EE6AFDD}"/>
              </a:ext>
            </a:extLst>
          </p:cNvPr>
          <p:cNvSpPr txBox="1"/>
          <p:nvPr/>
        </p:nvSpPr>
        <p:spPr>
          <a:xfrm>
            <a:off x="8228756" y="1933180"/>
            <a:ext cx="8687644" cy="14465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BR" sz="4400" b="1" dirty="0"/>
              <a:t>Vendo o mundo a partir de que lente? </a:t>
            </a:r>
          </a:p>
        </p:txBody>
      </p:sp>
    </p:spTree>
    <p:extLst>
      <p:ext uri="{BB962C8B-B14F-4D97-AF65-F5344CB8AC3E}">
        <p14:creationId xmlns:p14="http://schemas.microsoft.com/office/powerpoint/2010/main" val="335481383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0" y="0"/>
            <a:ext cx="18288000" cy="10287000"/>
            <a:chOff x="0" y="0"/>
            <a:chExt cx="18288000" cy="10287000"/>
          </a:xfrm>
        </p:grpSpPr>
        <p:pic>
          <p:nvPicPr>
            <p:cNvPr id="3" name="object 3" descr="Avião de papel amarelo voando na direção oposta de vários aviões de papel cinzas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0" y="0"/>
              <a:ext cx="18287999" cy="10286996"/>
            </a:xfrm>
            <a:prstGeom prst="rect">
              <a:avLst/>
            </a:prstGeom>
          </p:spPr>
        </p:pic>
        <p:sp>
          <p:nvSpPr>
            <p:cNvPr id="4" name="object 4"/>
            <p:cNvSpPr/>
            <p:nvPr/>
          </p:nvSpPr>
          <p:spPr>
            <a:xfrm>
              <a:off x="304800" y="342900"/>
              <a:ext cx="17602200" cy="9601200"/>
            </a:xfrm>
            <a:custGeom>
              <a:avLst/>
              <a:gdLst/>
              <a:ahLst/>
              <a:cxnLst/>
              <a:rect l="l" t="t" r="r" b="b"/>
              <a:pathLst>
                <a:path w="17602200" h="9601200">
                  <a:moveTo>
                    <a:pt x="0" y="9601200"/>
                  </a:moveTo>
                  <a:lnTo>
                    <a:pt x="17602200" y="9601200"/>
                  </a:lnTo>
                  <a:lnTo>
                    <a:pt x="17602200" y="0"/>
                  </a:lnTo>
                  <a:lnTo>
                    <a:pt x="0" y="0"/>
                  </a:lnTo>
                  <a:lnTo>
                    <a:pt x="0" y="9601200"/>
                  </a:lnTo>
                  <a:close/>
                </a:path>
              </a:pathLst>
            </a:custGeom>
            <a:ln w="25400">
              <a:solidFill>
                <a:srgbClr val="F79546"/>
              </a:solidFill>
            </a:ln>
          </p:spPr>
          <p:txBody>
            <a:bodyPr wrap="square" lIns="0" tIns="0" rIns="0" bIns="0" rtlCol="0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endParaRPr>
            </a:p>
          </p:txBody>
        </p:sp>
        <p:pic>
          <p:nvPicPr>
            <p:cNvPr id="5" name="object 5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9015983" y="548640"/>
              <a:ext cx="8916162" cy="1530857"/>
            </a:xfrm>
            <a:prstGeom prst="rect">
              <a:avLst/>
            </a:prstGeom>
          </p:spPr>
        </p:pic>
        <p:pic>
          <p:nvPicPr>
            <p:cNvPr id="6" name="object 6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9015983" y="1487424"/>
              <a:ext cx="7777733" cy="1530857"/>
            </a:xfrm>
            <a:prstGeom prst="rect">
              <a:avLst/>
            </a:prstGeom>
          </p:spPr>
        </p:pic>
        <p:pic>
          <p:nvPicPr>
            <p:cNvPr id="7" name="object 7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9015983" y="2427732"/>
              <a:ext cx="1474470" cy="1530858"/>
            </a:xfrm>
            <a:prstGeom prst="rect">
              <a:avLst/>
            </a:prstGeom>
          </p:spPr>
        </p:pic>
        <p:pic>
          <p:nvPicPr>
            <p:cNvPr id="8" name="object 8"/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9747504" y="2427732"/>
              <a:ext cx="7678673" cy="1530858"/>
            </a:xfrm>
            <a:prstGeom prst="rect">
              <a:avLst/>
            </a:prstGeom>
          </p:spPr>
        </p:pic>
        <p:pic>
          <p:nvPicPr>
            <p:cNvPr id="9" name="object 9"/>
            <p:cNvPicPr/>
            <p:nvPr/>
          </p:nvPicPr>
          <p:blipFill>
            <a:blip r:embed="rId7" cstate="print"/>
            <a:stretch>
              <a:fillRect/>
            </a:stretch>
          </p:blipFill>
          <p:spPr>
            <a:xfrm>
              <a:off x="9015983" y="3368040"/>
              <a:ext cx="7841742" cy="1530857"/>
            </a:xfrm>
            <a:prstGeom prst="rect">
              <a:avLst/>
            </a:prstGeom>
          </p:spPr>
        </p:pic>
        <p:pic>
          <p:nvPicPr>
            <p:cNvPr id="10" name="object 10"/>
            <p:cNvPicPr/>
            <p:nvPr/>
          </p:nvPicPr>
          <p:blipFill>
            <a:blip r:embed="rId8" cstate="print"/>
            <a:stretch>
              <a:fillRect/>
            </a:stretch>
          </p:blipFill>
          <p:spPr>
            <a:xfrm>
              <a:off x="9015983" y="4206240"/>
              <a:ext cx="5322570" cy="1530858"/>
            </a:xfrm>
            <a:prstGeom prst="rect">
              <a:avLst/>
            </a:prstGeom>
          </p:spPr>
        </p:pic>
      </p:grpSp>
      <p:sp>
        <p:nvSpPr>
          <p:cNvPr id="11" name="object 11"/>
          <p:cNvSpPr txBox="1"/>
          <p:nvPr/>
        </p:nvSpPr>
        <p:spPr>
          <a:xfrm>
            <a:off x="9434576" y="642264"/>
            <a:ext cx="7879715" cy="46228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 lvl="0" indent="0" defTabSz="914400" eaLnBrk="1" fontAlgn="auto" latinLnBrk="0" hangingPunct="1">
              <a:lnSpc>
                <a:spcPct val="112000"/>
              </a:lnSpc>
              <a:spcBef>
                <a:spcPts val="1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5500" b="1" i="0" u="none" strike="noStrike" kern="0" cap="none" spc="-625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/>
                <a:cs typeface="Arial"/>
              </a:rPr>
              <a:t>“Não</a:t>
            </a:r>
            <a:r>
              <a:rPr kumimoji="0" sz="5500" b="1" i="0" u="none" strike="noStrike" kern="0" cap="none" spc="-27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/>
                <a:cs typeface="Arial"/>
              </a:rPr>
              <a:t> </a:t>
            </a:r>
            <a:r>
              <a:rPr kumimoji="0" sz="5500" b="1" i="0" u="none" strike="noStrike" kern="0" cap="none" spc="-555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/>
                <a:cs typeface="Arial"/>
              </a:rPr>
              <a:t>basta</a:t>
            </a:r>
            <a:r>
              <a:rPr kumimoji="0" sz="5500" b="1" i="0" u="none" strike="noStrike" kern="0" cap="none" spc="-275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/>
                <a:cs typeface="Arial"/>
              </a:rPr>
              <a:t> </a:t>
            </a:r>
            <a:r>
              <a:rPr kumimoji="0" sz="5500" b="1" i="0" u="none" strike="noStrike" kern="0" cap="none" spc="-465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/>
                <a:cs typeface="Arial"/>
              </a:rPr>
              <a:t>abrir</a:t>
            </a:r>
            <a:r>
              <a:rPr kumimoji="0" sz="5500" b="1" i="0" u="none" strike="noStrike" kern="0" cap="none" spc="-265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/>
                <a:cs typeface="Arial"/>
              </a:rPr>
              <a:t> </a:t>
            </a:r>
            <a:r>
              <a:rPr kumimoji="0" sz="5500" b="1" i="0" u="none" strike="noStrike" kern="0" cap="none" spc="-615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/>
                <a:cs typeface="Arial"/>
              </a:rPr>
              <a:t>os</a:t>
            </a:r>
            <a:r>
              <a:rPr kumimoji="0" sz="5500" b="1" i="0" u="none" strike="noStrike" kern="0" cap="none" spc="-275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/>
                <a:cs typeface="Arial"/>
              </a:rPr>
              <a:t> </a:t>
            </a:r>
            <a:r>
              <a:rPr kumimoji="0" sz="5500" b="1" i="0" u="none" strike="noStrike" kern="0" cap="none" spc="-509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/>
                <a:cs typeface="Arial"/>
              </a:rPr>
              <a:t>tribunais </a:t>
            </a:r>
            <a:r>
              <a:rPr kumimoji="0" sz="5500" b="1" i="0" u="none" strike="noStrike" kern="0" cap="none" spc="-585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/>
                <a:cs typeface="Arial"/>
              </a:rPr>
              <a:t>e</a:t>
            </a:r>
            <a:r>
              <a:rPr kumimoji="0" sz="5500" b="1" i="0" u="none" strike="noStrike" kern="0" cap="none" spc="-28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/>
                <a:cs typeface="Arial"/>
              </a:rPr>
              <a:t> </a:t>
            </a:r>
            <a:r>
              <a:rPr kumimoji="0" sz="5500" b="1" i="0" u="none" strike="noStrike" kern="0" cap="none" spc="-535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/>
                <a:cs typeface="Arial"/>
              </a:rPr>
              <a:t>apresentar</a:t>
            </a:r>
            <a:r>
              <a:rPr kumimoji="0" sz="5500" b="1" i="0" u="none" strike="noStrike" kern="0" cap="none" spc="-26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/>
                <a:cs typeface="Arial"/>
              </a:rPr>
              <a:t> </a:t>
            </a:r>
            <a:r>
              <a:rPr kumimoji="0" sz="5500" b="1" i="0" u="none" strike="noStrike" kern="0" cap="none" spc="-60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/>
                <a:cs typeface="Arial"/>
              </a:rPr>
              <a:t>seus</a:t>
            </a:r>
            <a:r>
              <a:rPr kumimoji="0" sz="5500" b="1" i="0" u="none" strike="noStrike" kern="0" cap="none" spc="-275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/>
                <a:cs typeface="Arial"/>
              </a:rPr>
              <a:t> </a:t>
            </a:r>
            <a:r>
              <a:rPr kumimoji="0" sz="5500" b="1" i="0" u="none" strike="noStrike" kern="0" cap="none" spc="-635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/>
                <a:cs typeface="Arial"/>
              </a:rPr>
              <a:t>dados</a:t>
            </a:r>
            <a:endParaRPr kumimoji="0" sz="55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Arial"/>
              <a:cs typeface="Arial"/>
            </a:endParaRPr>
          </a:p>
          <a:p>
            <a:pPr marL="12700" marR="511809" lvl="0" indent="0" defTabSz="914400" eaLnBrk="1" fontAlgn="auto" latinLnBrk="0" hangingPunct="1">
              <a:lnSpc>
                <a:spcPct val="1122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5500" b="1" i="0" u="none" strike="noStrike" kern="0" cap="none" spc="-1045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/>
                <a:cs typeface="Arial"/>
              </a:rPr>
              <a:t>—</a:t>
            </a:r>
            <a:r>
              <a:rPr kumimoji="0" sz="5500" b="1" i="0" u="none" strike="noStrike" kern="0" cap="none" spc="-27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/>
                <a:cs typeface="Arial"/>
              </a:rPr>
              <a:t> </a:t>
            </a:r>
            <a:r>
              <a:rPr kumimoji="0" sz="5500" b="1" i="0" u="none" strike="noStrike" kern="0" cap="none" spc="-585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/>
                <a:cs typeface="Arial"/>
              </a:rPr>
              <a:t>é</a:t>
            </a:r>
            <a:r>
              <a:rPr kumimoji="0" sz="5500" b="1" i="0" u="none" strike="noStrike" kern="0" cap="none" spc="-27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/>
                <a:cs typeface="Arial"/>
              </a:rPr>
              <a:t> </a:t>
            </a:r>
            <a:r>
              <a:rPr kumimoji="0" sz="5500" b="1" i="0" u="none" strike="noStrike" kern="0" cap="none" spc="-535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/>
                <a:cs typeface="Arial"/>
              </a:rPr>
              <a:t>preciso</a:t>
            </a:r>
            <a:r>
              <a:rPr kumimoji="0" sz="5500" b="1" i="0" u="none" strike="noStrike" kern="0" cap="none" spc="-27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/>
                <a:cs typeface="Arial"/>
              </a:rPr>
              <a:t> </a:t>
            </a:r>
            <a:r>
              <a:rPr kumimoji="0" sz="5500" b="1" i="0" u="none" strike="noStrike" kern="0" cap="none" spc="-465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/>
                <a:cs typeface="Arial"/>
              </a:rPr>
              <a:t>abrir</a:t>
            </a:r>
            <a:r>
              <a:rPr kumimoji="0" sz="5500" b="1" i="0" u="none" strike="noStrike" kern="0" cap="none" spc="-265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/>
                <a:cs typeface="Arial"/>
              </a:rPr>
              <a:t> </a:t>
            </a:r>
            <a:r>
              <a:rPr kumimoji="0" sz="5500" b="1" i="0" u="none" strike="noStrike" kern="0" cap="none" spc="-525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/>
                <a:cs typeface="Arial"/>
              </a:rPr>
              <a:t>sentidos, </a:t>
            </a:r>
            <a:r>
              <a:rPr kumimoji="0" sz="5500" b="1" i="0" u="none" strike="noStrike" kern="0" cap="none" spc="-61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/>
                <a:cs typeface="Arial"/>
              </a:rPr>
              <a:t>conexões</a:t>
            </a:r>
            <a:r>
              <a:rPr kumimoji="0" sz="5500" b="1" i="0" u="none" strike="noStrike" kern="0" cap="none" spc="-25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/>
                <a:cs typeface="Arial"/>
              </a:rPr>
              <a:t> </a:t>
            </a:r>
            <a:r>
              <a:rPr kumimoji="0" sz="5500" b="1" i="0" u="none" strike="noStrike" kern="0" cap="none" spc="-585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/>
                <a:cs typeface="Arial"/>
              </a:rPr>
              <a:t>e</a:t>
            </a:r>
            <a:r>
              <a:rPr kumimoji="0" sz="5500" b="1" i="0" u="none" strike="noStrike" kern="0" cap="none" spc="-27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/>
                <a:cs typeface="Arial"/>
              </a:rPr>
              <a:t> </a:t>
            </a:r>
            <a:r>
              <a:rPr kumimoji="0" sz="5500" b="1" i="0" u="none" strike="noStrike" kern="0" cap="none" spc="-615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/>
                <a:cs typeface="Arial"/>
              </a:rPr>
              <a:t>caminhos</a:t>
            </a:r>
            <a:r>
              <a:rPr kumimoji="0" sz="5500" b="1" i="0" u="none" strike="noStrike" kern="0" cap="none" spc="-245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/>
                <a:cs typeface="Arial"/>
              </a:rPr>
              <a:t> </a:t>
            </a:r>
            <a:r>
              <a:rPr kumimoji="0" sz="5500" b="1" i="0" u="none" strike="noStrike" kern="0" cap="none" spc="-645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/>
                <a:cs typeface="Arial"/>
              </a:rPr>
              <a:t>de</a:t>
            </a:r>
            <a:endParaRPr kumimoji="0" sz="55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Arial"/>
              <a:cs typeface="Arial"/>
            </a:endParaRPr>
          </a:p>
          <a:p>
            <a:pPr marL="1270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5500" b="1" i="0" u="none" strike="noStrike" kern="0" cap="none" spc="-555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/>
                <a:cs typeface="Arial"/>
              </a:rPr>
              <a:t>transformação.”</a:t>
            </a:r>
            <a:endParaRPr kumimoji="0" sz="55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Arial"/>
              <a:cs typeface="Arial"/>
            </a:endParaRP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292100" y="330200"/>
            <a:ext cx="17627600" cy="9626600"/>
            <a:chOff x="292100" y="330200"/>
            <a:chExt cx="17627600" cy="9626600"/>
          </a:xfrm>
        </p:grpSpPr>
        <p:sp>
          <p:nvSpPr>
            <p:cNvPr id="3" name="object 3"/>
            <p:cNvSpPr/>
            <p:nvPr/>
          </p:nvSpPr>
          <p:spPr>
            <a:xfrm>
              <a:off x="304800" y="342900"/>
              <a:ext cx="17602200" cy="9601200"/>
            </a:xfrm>
            <a:custGeom>
              <a:avLst/>
              <a:gdLst/>
              <a:ahLst/>
              <a:cxnLst/>
              <a:rect l="l" t="t" r="r" b="b"/>
              <a:pathLst>
                <a:path w="17602200" h="9601200">
                  <a:moveTo>
                    <a:pt x="0" y="9601200"/>
                  </a:moveTo>
                  <a:lnTo>
                    <a:pt x="17602200" y="9601200"/>
                  </a:lnTo>
                  <a:lnTo>
                    <a:pt x="17602200" y="0"/>
                  </a:lnTo>
                  <a:lnTo>
                    <a:pt x="0" y="0"/>
                  </a:lnTo>
                  <a:lnTo>
                    <a:pt x="0" y="9601200"/>
                  </a:lnTo>
                  <a:close/>
                </a:path>
              </a:pathLst>
            </a:custGeom>
            <a:ln w="25400">
              <a:solidFill>
                <a:srgbClr val="F79546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4" name="object 4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506044" y="1328215"/>
              <a:ext cx="5664413" cy="7091503"/>
            </a:xfrm>
            <a:prstGeom prst="rect">
              <a:avLst/>
            </a:prstGeom>
          </p:spPr>
        </p:pic>
        <p:pic>
          <p:nvPicPr>
            <p:cNvPr id="5" name="object 5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6430796" y="1372792"/>
              <a:ext cx="5664413" cy="6990196"/>
            </a:xfrm>
            <a:prstGeom prst="rect">
              <a:avLst/>
            </a:prstGeom>
          </p:spPr>
        </p:pic>
        <p:pic>
          <p:nvPicPr>
            <p:cNvPr id="6" name="object 6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12039600" y="1409700"/>
              <a:ext cx="5840222" cy="6705600"/>
            </a:xfrm>
            <a:prstGeom prst="rect">
              <a:avLst/>
            </a:prstGeom>
          </p:spPr>
        </p:pic>
        <p:pic>
          <p:nvPicPr>
            <p:cNvPr id="7" name="object 7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3838955" y="3694176"/>
              <a:ext cx="7640574" cy="1757934"/>
            </a:xfrm>
            <a:prstGeom prst="rect">
              <a:avLst/>
            </a:prstGeom>
          </p:spPr>
        </p:pic>
      </p:grpSp>
      <p:sp>
        <p:nvSpPr>
          <p:cNvPr id="8" name="object 8"/>
          <p:cNvSpPr txBox="1"/>
          <p:nvPr/>
        </p:nvSpPr>
        <p:spPr>
          <a:xfrm>
            <a:off x="4041395" y="3785743"/>
            <a:ext cx="6807200" cy="843821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 indent="68578">
              <a:spcBef>
                <a:spcPts val="100"/>
              </a:spcBef>
            </a:pPr>
            <a:r>
              <a:rPr b="1" dirty="0">
                <a:latin typeface="Calibri"/>
                <a:cs typeface="Calibri"/>
              </a:rPr>
              <a:t>Dispõe</a:t>
            </a:r>
            <a:r>
              <a:rPr b="1" spc="-65" dirty="0">
                <a:latin typeface="Calibri"/>
                <a:cs typeface="Calibri"/>
              </a:rPr>
              <a:t> </a:t>
            </a:r>
            <a:r>
              <a:rPr b="1" dirty="0">
                <a:latin typeface="Calibri"/>
                <a:cs typeface="Calibri"/>
              </a:rPr>
              <a:t>sobre</a:t>
            </a:r>
            <a:r>
              <a:rPr b="1" spc="-51" dirty="0">
                <a:latin typeface="Calibri"/>
                <a:cs typeface="Calibri"/>
              </a:rPr>
              <a:t> </a:t>
            </a:r>
            <a:r>
              <a:rPr b="1" spc="-11" dirty="0">
                <a:latin typeface="Calibri"/>
                <a:cs typeface="Calibri"/>
              </a:rPr>
              <a:t>recomendações</a:t>
            </a:r>
            <a:r>
              <a:rPr b="1" spc="-80" dirty="0">
                <a:latin typeface="Calibri"/>
                <a:cs typeface="Calibri"/>
              </a:rPr>
              <a:t> </a:t>
            </a:r>
            <a:r>
              <a:rPr b="1" dirty="0">
                <a:latin typeface="Calibri"/>
                <a:cs typeface="Calibri"/>
              </a:rPr>
              <a:t>para</a:t>
            </a:r>
            <a:r>
              <a:rPr b="1" spc="-60" dirty="0">
                <a:latin typeface="Calibri"/>
                <a:cs typeface="Calibri"/>
              </a:rPr>
              <a:t> </a:t>
            </a:r>
            <a:r>
              <a:rPr b="1" dirty="0">
                <a:latin typeface="Calibri"/>
                <a:cs typeface="Calibri"/>
              </a:rPr>
              <a:t>a</a:t>
            </a:r>
            <a:r>
              <a:rPr b="1" spc="-51" dirty="0">
                <a:latin typeface="Calibri"/>
                <a:cs typeface="Calibri"/>
              </a:rPr>
              <a:t> </a:t>
            </a:r>
            <a:r>
              <a:rPr b="1" dirty="0">
                <a:latin typeface="Calibri"/>
                <a:cs typeface="Calibri"/>
              </a:rPr>
              <a:t>adoção</a:t>
            </a:r>
            <a:r>
              <a:rPr b="1" spc="-71" dirty="0">
                <a:latin typeface="Calibri"/>
                <a:cs typeface="Calibri"/>
              </a:rPr>
              <a:t> </a:t>
            </a:r>
            <a:r>
              <a:rPr b="1" dirty="0">
                <a:latin typeface="Calibri"/>
                <a:cs typeface="Calibri"/>
              </a:rPr>
              <a:t>de</a:t>
            </a:r>
            <a:r>
              <a:rPr b="1" spc="-51" dirty="0">
                <a:latin typeface="Calibri"/>
                <a:cs typeface="Calibri"/>
              </a:rPr>
              <a:t> </a:t>
            </a:r>
            <a:r>
              <a:rPr b="1" spc="-11" dirty="0">
                <a:latin typeface="Calibri"/>
                <a:cs typeface="Calibri"/>
              </a:rPr>
              <a:t>ações voltadas</a:t>
            </a:r>
            <a:r>
              <a:rPr b="1" spc="-31" dirty="0">
                <a:latin typeface="Calibri"/>
                <a:cs typeface="Calibri"/>
              </a:rPr>
              <a:t> </a:t>
            </a:r>
            <a:r>
              <a:rPr b="1" dirty="0">
                <a:latin typeface="Calibri"/>
                <a:cs typeface="Calibri"/>
              </a:rPr>
              <a:t>à</a:t>
            </a:r>
            <a:r>
              <a:rPr b="1" spc="-31" dirty="0">
                <a:latin typeface="Calibri"/>
                <a:cs typeface="Calibri"/>
              </a:rPr>
              <a:t> </a:t>
            </a:r>
            <a:r>
              <a:rPr b="1" dirty="0">
                <a:latin typeface="Calibri"/>
                <a:cs typeface="Calibri"/>
              </a:rPr>
              <a:t>promoção</a:t>
            </a:r>
            <a:r>
              <a:rPr b="1" spc="-75" dirty="0">
                <a:latin typeface="Calibri"/>
                <a:cs typeface="Calibri"/>
              </a:rPr>
              <a:t> </a:t>
            </a:r>
            <a:r>
              <a:rPr b="1" dirty="0">
                <a:latin typeface="Calibri"/>
                <a:cs typeface="Calibri"/>
              </a:rPr>
              <a:t>e</a:t>
            </a:r>
            <a:r>
              <a:rPr b="1" spc="-35" dirty="0">
                <a:latin typeface="Calibri"/>
                <a:cs typeface="Calibri"/>
              </a:rPr>
              <a:t> </a:t>
            </a:r>
            <a:r>
              <a:rPr b="1" dirty="0">
                <a:latin typeface="Calibri"/>
                <a:cs typeface="Calibri"/>
              </a:rPr>
              <a:t>ao</a:t>
            </a:r>
            <a:r>
              <a:rPr b="1" spc="-40" dirty="0">
                <a:latin typeface="Calibri"/>
                <a:cs typeface="Calibri"/>
              </a:rPr>
              <a:t> </a:t>
            </a:r>
            <a:r>
              <a:rPr b="1" spc="-11" dirty="0">
                <a:latin typeface="Calibri"/>
                <a:cs typeface="Calibri"/>
              </a:rPr>
              <a:t>fortalecimento</a:t>
            </a:r>
            <a:r>
              <a:rPr b="1" spc="-35" dirty="0">
                <a:latin typeface="Calibri"/>
                <a:cs typeface="Calibri"/>
              </a:rPr>
              <a:t> </a:t>
            </a:r>
            <a:r>
              <a:rPr b="1" spc="-25" dirty="0">
                <a:latin typeface="Calibri"/>
                <a:cs typeface="Calibri"/>
              </a:rPr>
              <a:t>da </a:t>
            </a:r>
            <a:r>
              <a:rPr b="1" dirty="0">
                <a:latin typeface="Calibri"/>
                <a:cs typeface="Calibri"/>
              </a:rPr>
              <a:t>participação</a:t>
            </a:r>
            <a:r>
              <a:rPr b="1" spc="-55" dirty="0">
                <a:latin typeface="Calibri"/>
                <a:cs typeface="Calibri"/>
              </a:rPr>
              <a:t> </a:t>
            </a:r>
            <a:r>
              <a:rPr b="1" dirty="0">
                <a:latin typeface="Calibri"/>
                <a:cs typeface="Calibri"/>
              </a:rPr>
              <a:t>cidadã</a:t>
            </a:r>
            <a:r>
              <a:rPr b="1" spc="-55" dirty="0">
                <a:latin typeface="Calibri"/>
                <a:cs typeface="Calibri"/>
              </a:rPr>
              <a:t> </a:t>
            </a:r>
            <a:r>
              <a:rPr b="1" dirty="0">
                <a:latin typeface="Calibri"/>
                <a:cs typeface="Calibri"/>
              </a:rPr>
              <a:t>e</a:t>
            </a:r>
            <a:r>
              <a:rPr b="1" spc="-51" dirty="0">
                <a:latin typeface="Calibri"/>
                <a:cs typeface="Calibri"/>
              </a:rPr>
              <a:t> </a:t>
            </a:r>
            <a:r>
              <a:rPr b="1" dirty="0">
                <a:latin typeface="Calibri"/>
                <a:cs typeface="Calibri"/>
              </a:rPr>
              <a:t>do</a:t>
            </a:r>
            <a:r>
              <a:rPr b="1" spc="-55" dirty="0">
                <a:latin typeface="Calibri"/>
                <a:cs typeface="Calibri"/>
              </a:rPr>
              <a:t> </a:t>
            </a:r>
            <a:r>
              <a:rPr b="1" dirty="0">
                <a:latin typeface="Calibri"/>
                <a:cs typeface="Calibri"/>
              </a:rPr>
              <a:t>controle</a:t>
            </a:r>
            <a:r>
              <a:rPr b="1" spc="-55" dirty="0">
                <a:latin typeface="Calibri"/>
                <a:cs typeface="Calibri"/>
              </a:rPr>
              <a:t> </a:t>
            </a:r>
            <a:r>
              <a:rPr b="1" spc="-11" dirty="0">
                <a:latin typeface="Calibri"/>
                <a:cs typeface="Calibri"/>
              </a:rPr>
              <a:t>social.</a:t>
            </a:r>
            <a:endParaRPr>
              <a:latin typeface="Calibri"/>
              <a:cs typeface="Calibri"/>
            </a:endParaRP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object 9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146405" y="9627884"/>
            <a:ext cx="609600" cy="595901"/>
          </a:xfrm>
          <a:prstGeom prst="rect">
            <a:avLst/>
          </a:prstGeom>
        </p:spPr>
      </p:pic>
      <p:pic>
        <p:nvPicPr>
          <p:cNvPr id="11" name="Imagem 10">
            <a:extLst>
              <a:ext uri="{FF2B5EF4-FFF2-40B4-BE49-F238E27FC236}">
                <a16:creationId xmlns:a16="http://schemas.microsoft.com/office/drawing/2014/main" id="{15D3F25F-3CBB-8C27-B75B-1A4AAFBEB5D5}"/>
              </a:ext>
            </a:extLst>
          </p:cNvPr>
          <p:cNvPicPr>
            <a:picLocks noChangeAspect="1"/>
          </p:cNvPicPr>
          <p:nvPr/>
        </p:nvPicPr>
        <p:blipFill>
          <a:blip r:embed="rId3">
            <a:duotone>
              <a:schemeClr val="bg2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8390194" cy="10349984"/>
          </a:xfrm>
          <a:prstGeom prst="rect">
            <a:avLst/>
          </a:prstGeom>
        </p:spPr>
      </p:pic>
      <p:pic>
        <p:nvPicPr>
          <p:cNvPr id="13" name="Imagem 12">
            <a:extLst>
              <a:ext uri="{FF2B5EF4-FFF2-40B4-BE49-F238E27FC236}">
                <a16:creationId xmlns:a16="http://schemas.microsoft.com/office/drawing/2014/main" id="{EEE2508C-778C-4DBD-8AA0-29B44178D17B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8608"/>
          <a:stretch>
            <a:fillRect/>
          </a:stretch>
        </p:blipFill>
        <p:spPr>
          <a:xfrm>
            <a:off x="8836888" y="-49317"/>
            <a:ext cx="9451111" cy="10349984"/>
          </a:xfrm>
          <a:prstGeom prst="rect">
            <a:avLst/>
          </a:prstGeom>
        </p:spPr>
      </p:pic>
      <p:sp>
        <p:nvSpPr>
          <p:cNvPr id="5" name="object 5"/>
          <p:cNvSpPr txBox="1"/>
          <p:nvPr/>
        </p:nvSpPr>
        <p:spPr>
          <a:xfrm>
            <a:off x="768959" y="800100"/>
            <a:ext cx="8054975" cy="2137508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 marR="5080">
              <a:lnSpc>
                <a:spcPct val="107000"/>
              </a:lnSpc>
              <a:spcBef>
                <a:spcPts val="95"/>
              </a:spcBef>
            </a:pPr>
            <a:r>
              <a:rPr sz="6600" b="1" dirty="0">
                <a:latin typeface="+mj-lt"/>
                <a:cs typeface="Arial MT"/>
              </a:rPr>
              <a:t>Não é apenas abrir canais de comunicação</a:t>
            </a:r>
          </a:p>
        </p:txBody>
      </p:sp>
      <p:sp>
        <p:nvSpPr>
          <p:cNvPr id="6" name="object 6"/>
          <p:cNvSpPr txBox="1"/>
          <p:nvPr/>
        </p:nvSpPr>
        <p:spPr>
          <a:xfrm>
            <a:off x="627049" y="4583638"/>
            <a:ext cx="11412551" cy="1236236"/>
          </a:xfrm>
          <a:prstGeom prst="rect">
            <a:avLst/>
          </a:prstGeom>
          <a:solidFill>
            <a:schemeClr val="accent6">
              <a:lumMod val="60000"/>
              <a:lumOff val="40000"/>
              <a:alpha val="56861"/>
            </a:schemeClr>
          </a:solidFill>
        </p:spPr>
        <p:txBody>
          <a:bodyPr vert="horz" wrap="square" lIns="0" tIns="127000" rIns="0" bIns="0" rtlCol="0">
            <a:spAutoFit/>
          </a:bodyPr>
          <a:lstStyle/>
          <a:p>
            <a:pPr marL="202560">
              <a:spcBef>
                <a:spcPts val="1000"/>
              </a:spcBef>
            </a:pPr>
            <a:r>
              <a:rPr sz="7200" dirty="0">
                <a:latin typeface="+mj-lt"/>
                <a:cs typeface="Arial MT"/>
              </a:rPr>
              <a:t>é </a:t>
            </a:r>
            <a:r>
              <a:rPr sz="7200" b="1" dirty="0">
                <a:latin typeface="+mj-lt"/>
                <a:cs typeface="Arial"/>
              </a:rPr>
              <a:t>legitimar a ESCUTA </a:t>
            </a:r>
            <a:r>
              <a:rPr lang="pt-BR" sz="7200" b="1" dirty="0">
                <a:latin typeface="+mj-lt"/>
                <a:cs typeface="Arial"/>
              </a:rPr>
              <a:t>SOCI</a:t>
            </a:r>
            <a:r>
              <a:rPr sz="7200" b="1" dirty="0">
                <a:latin typeface="+mj-lt"/>
                <a:cs typeface="Arial"/>
              </a:rPr>
              <a:t>AL</a:t>
            </a:r>
            <a:endParaRPr sz="7200" dirty="0">
              <a:latin typeface="+mj-lt"/>
              <a:cs typeface="Arial"/>
            </a:endParaRPr>
          </a:p>
        </p:txBody>
      </p:sp>
      <p:sp>
        <p:nvSpPr>
          <p:cNvPr id="7" name="object 7"/>
          <p:cNvSpPr txBox="1"/>
          <p:nvPr/>
        </p:nvSpPr>
        <p:spPr>
          <a:xfrm>
            <a:off x="627049" y="6149214"/>
            <a:ext cx="6154751" cy="1120178"/>
          </a:xfrm>
          <a:prstGeom prst="rect">
            <a:avLst/>
          </a:prstGeom>
          <a:solidFill>
            <a:schemeClr val="accent6">
              <a:lumMod val="60000"/>
              <a:lumOff val="40000"/>
              <a:alpha val="56861"/>
            </a:schemeClr>
          </a:solidFill>
        </p:spPr>
        <p:txBody>
          <a:bodyPr vert="horz" wrap="square" lIns="0" tIns="12065" rIns="0" bIns="0" rtlCol="0">
            <a:spAutoFit/>
          </a:bodyPr>
          <a:lstStyle/>
          <a:p>
            <a:pPr marL="220340">
              <a:spcBef>
                <a:spcPts val="95"/>
              </a:spcBef>
            </a:pPr>
            <a:r>
              <a:rPr sz="7200" b="1" dirty="0">
                <a:latin typeface="+mj-lt"/>
                <a:cs typeface="Arial"/>
              </a:rPr>
              <a:t>como parte do</a:t>
            </a:r>
            <a:endParaRPr sz="7200">
              <a:latin typeface="+mj-lt"/>
              <a:cs typeface="Arial"/>
            </a:endParaRPr>
          </a:p>
        </p:txBody>
      </p:sp>
      <p:sp>
        <p:nvSpPr>
          <p:cNvPr id="8" name="object 8"/>
          <p:cNvSpPr txBox="1"/>
          <p:nvPr/>
        </p:nvSpPr>
        <p:spPr>
          <a:xfrm>
            <a:off x="617217" y="7576598"/>
            <a:ext cx="8513319" cy="1203535"/>
          </a:xfrm>
          <a:prstGeom prst="rect">
            <a:avLst/>
          </a:prstGeom>
          <a:solidFill>
            <a:schemeClr val="accent6">
              <a:lumMod val="60000"/>
              <a:lumOff val="40000"/>
              <a:alpha val="56861"/>
            </a:schemeClr>
          </a:solidFill>
        </p:spPr>
        <p:txBody>
          <a:bodyPr vert="horz" wrap="square" lIns="0" tIns="94615" rIns="0" bIns="0" rtlCol="0">
            <a:spAutoFit/>
          </a:bodyPr>
          <a:lstStyle/>
          <a:p>
            <a:pPr marL="202560">
              <a:spcBef>
                <a:spcPts val="745"/>
              </a:spcBef>
            </a:pPr>
            <a:r>
              <a:rPr sz="7200" b="1" dirty="0">
                <a:latin typeface="+mj-lt"/>
                <a:cs typeface="Arial"/>
              </a:rPr>
              <a:t>processo de controle</a:t>
            </a:r>
            <a:endParaRPr sz="7200" dirty="0">
              <a:latin typeface="+mj-lt"/>
              <a:cs typeface="Arial"/>
            </a:endParaRPr>
          </a:p>
        </p:txBody>
      </p:sp>
      <p:grpSp>
        <p:nvGrpSpPr>
          <p:cNvPr id="14" name="Agrupar 13">
            <a:extLst>
              <a:ext uri="{FF2B5EF4-FFF2-40B4-BE49-F238E27FC236}">
                <a16:creationId xmlns:a16="http://schemas.microsoft.com/office/drawing/2014/main" id="{9C1355B3-716F-E80F-F28D-49F5F357EA90}"/>
              </a:ext>
            </a:extLst>
          </p:cNvPr>
          <p:cNvGrpSpPr/>
          <p:nvPr/>
        </p:nvGrpSpPr>
        <p:grpSpPr>
          <a:xfrm>
            <a:off x="381000" y="190501"/>
            <a:ext cx="17526000" cy="9829800"/>
            <a:chOff x="381000" y="266700"/>
            <a:chExt cx="17526000" cy="9906000"/>
          </a:xfrm>
        </p:grpSpPr>
        <p:sp>
          <p:nvSpPr>
            <p:cNvPr id="15" name="Retângulo 14">
              <a:extLst>
                <a:ext uri="{FF2B5EF4-FFF2-40B4-BE49-F238E27FC236}">
                  <a16:creationId xmlns:a16="http://schemas.microsoft.com/office/drawing/2014/main" id="{2F2A0616-362E-5464-4F56-9D1601231BA3}"/>
                </a:ext>
              </a:extLst>
            </p:cNvPr>
            <p:cNvSpPr/>
            <p:nvPr/>
          </p:nvSpPr>
          <p:spPr>
            <a:xfrm>
              <a:off x="533400" y="419100"/>
              <a:ext cx="17221200" cy="9601200"/>
            </a:xfrm>
            <a:prstGeom prst="rect">
              <a:avLst/>
            </a:prstGeom>
            <a:noFill/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t-BR"/>
            </a:p>
          </p:txBody>
        </p:sp>
        <p:sp>
          <p:nvSpPr>
            <p:cNvPr id="16" name="Retângulo 15">
              <a:extLst>
                <a:ext uri="{FF2B5EF4-FFF2-40B4-BE49-F238E27FC236}">
                  <a16:creationId xmlns:a16="http://schemas.microsoft.com/office/drawing/2014/main" id="{7BC3A940-559D-47D4-6314-3700096D454A}"/>
                </a:ext>
              </a:extLst>
            </p:cNvPr>
            <p:cNvSpPr/>
            <p:nvPr/>
          </p:nvSpPr>
          <p:spPr>
            <a:xfrm>
              <a:off x="381000" y="266700"/>
              <a:ext cx="17526000" cy="9906000"/>
            </a:xfrm>
            <a:prstGeom prst="rect">
              <a:avLst/>
            </a:prstGeom>
            <a:noFill/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t-BR"/>
            </a:p>
          </p:txBody>
        </p:sp>
      </p:grp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 descr="$PPTXTitle"/>
          <p:cNvSpPr txBox="1">
            <a:spLocks noGrp="1"/>
          </p:cNvSpPr>
          <p:nvPr>
            <p:ph type="title"/>
          </p:nvPr>
        </p:nvSpPr>
        <p:spPr>
          <a:xfrm>
            <a:off x="838201" y="819657"/>
            <a:ext cx="16840200" cy="222881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>
              <a:lnSpc>
                <a:spcPct val="100000"/>
              </a:lnSpc>
              <a:spcBef>
                <a:spcPts val="100"/>
              </a:spcBef>
            </a:pPr>
            <a:r>
              <a:rPr lang="pt-BR" sz="4800" b="0" spc="-565" dirty="0">
                <a:latin typeface="Arial MT"/>
                <a:cs typeface="Arial MT"/>
              </a:rPr>
              <a:t>Quando os</a:t>
            </a:r>
            <a:r>
              <a:rPr sz="4800" b="0" spc="-275" dirty="0">
                <a:latin typeface="Arial MT"/>
                <a:cs typeface="Arial MT"/>
              </a:rPr>
              <a:t> </a:t>
            </a:r>
            <a:r>
              <a:rPr sz="4800" b="0" spc="-440" dirty="0">
                <a:latin typeface="Arial MT"/>
                <a:cs typeface="Arial MT"/>
              </a:rPr>
              <a:t>Tribunais</a:t>
            </a:r>
            <a:r>
              <a:rPr sz="4800" b="0" spc="-210" dirty="0">
                <a:latin typeface="Arial MT"/>
                <a:cs typeface="Arial MT"/>
              </a:rPr>
              <a:t> </a:t>
            </a:r>
            <a:r>
              <a:rPr sz="4800" b="0" spc="-515" dirty="0">
                <a:latin typeface="Arial MT"/>
                <a:cs typeface="Arial MT"/>
              </a:rPr>
              <a:t>de</a:t>
            </a:r>
            <a:r>
              <a:rPr sz="4800" b="0" spc="-225" dirty="0">
                <a:latin typeface="Arial MT"/>
                <a:cs typeface="Arial MT"/>
              </a:rPr>
              <a:t> </a:t>
            </a:r>
            <a:r>
              <a:rPr sz="4800" b="0" spc="-475" dirty="0">
                <a:latin typeface="Arial MT"/>
                <a:cs typeface="Arial MT"/>
              </a:rPr>
              <a:t>Contas</a:t>
            </a:r>
            <a:r>
              <a:rPr sz="4800" b="0" spc="-215" dirty="0">
                <a:latin typeface="Arial MT"/>
                <a:cs typeface="Arial MT"/>
              </a:rPr>
              <a:t> </a:t>
            </a:r>
            <a:r>
              <a:rPr lang="pt-BR" sz="4800" b="0" spc="-215" dirty="0">
                <a:latin typeface="Arial MT"/>
                <a:cs typeface="Arial MT"/>
              </a:rPr>
              <a:t>decidem induzir </a:t>
            </a:r>
            <a:r>
              <a:rPr sz="4800" spc="-560" dirty="0">
                <a:latin typeface="Arial"/>
                <a:cs typeface="Arial"/>
              </a:rPr>
              <a:t>o</a:t>
            </a:r>
            <a:r>
              <a:rPr sz="4800" spc="-225" dirty="0">
                <a:latin typeface="Arial"/>
                <a:cs typeface="Arial"/>
              </a:rPr>
              <a:t> </a:t>
            </a:r>
            <a:r>
              <a:rPr sz="4800" spc="-459" dirty="0">
                <a:latin typeface="Arial"/>
                <a:cs typeface="Arial"/>
              </a:rPr>
              <a:t>exercício </a:t>
            </a:r>
            <a:r>
              <a:rPr sz="4800" spc="-560" dirty="0">
                <a:latin typeface="Arial"/>
                <a:cs typeface="Arial"/>
              </a:rPr>
              <a:t>do</a:t>
            </a:r>
            <a:r>
              <a:rPr sz="4800" spc="-225" dirty="0">
                <a:latin typeface="Arial"/>
                <a:cs typeface="Arial"/>
              </a:rPr>
              <a:t> </a:t>
            </a:r>
            <a:r>
              <a:rPr sz="4800" spc="-455" dirty="0">
                <a:latin typeface="Arial"/>
                <a:cs typeface="Arial"/>
              </a:rPr>
              <a:t>controle</a:t>
            </a:r>
            <a:r>
              <a:rPr sz="4800" spc="-225" dirty="0">
                <a:latin typeface="Arial"/>
                <a:cs typeface="Arial"/>
              </a:rPr>
              <a:t> </a:t>
            </a:r>
            <a:r>
              <a:rPr sz="4800" spc="-415" dirty="0">
                <a:latin typeface="Arial"/>
                <a:cs typeface="Arial"/>
              </a:rPr>
              <a:t>social</a:t>
            </a:r>
            <a:r>
              <a:rPr sz="4800" b="0" spc="-415" dirty="0">
                <a:latin typeface="Arial MT"/>
                <a:cs typeface="Arial MT"/>
              </a:rPr>
              <a:t>,</a:t>
            </a:r>
            <a:r>
              <a:rPr sz="4800" b="0" spc="-190" dirty="0">
                <a:latin typeface="Arial MT"/>
                <a:cs typeface="Arial MT"/>
              </a:rPr>
              <a:t> </a:t>
            </a:r>
            <a:r>
              <a:rPr sz="4800" b="0" spc="-470" dirty="0">
                <a:latin typeface="Arial MT"/>
                <a:cs typeface="Arial MT"/>
              </a:rPr>
              <a:t>precisam</a:t>
            </a:r>
            <a:r>
              <a:rPr sz="4800" b="0" spc="-200" dirty="0">
                <a:latin typeface="Arial MT"/>
                <a:cs typeface="Arial MT"/>
              </a:rPr>
              <a:t> </a:t>
            </a:r>
            <a:r>
              <a:rPr sz="4800" b="0" spc="-560" dirty="0">
                <a:latin typeface="Arial MT"/>
                <a:cs typeface="Arial MT"/>
              </a:rPr>
              <a:t>também</a:t>
            </a:r>
            <a:r>
              <a:rPr sz="4800" b="0" spc="-225" dirty="0">
                <a:latin typeface="Arial MT"/>
                <a:cs typeface="Arial MT"/>
              </a:rPr>
              <a:t> </a:t>
            </a:r>
            <a:r>
              <a:rPr sz="4800" b="0" spc="-409" dirty="0">
                <a:latin typeface="Arial MT"/>
                <a:cs typeface="Arial MT"/>
              </a:rPr>
              <a:t>estar</a:t>
            </a:r>
            <a:r>
              <a:rPr sz="4800" b="0" spc="-200" dirty="0">
                <a:latin typeface="Arial MT"/>
                <a:cs typeface="Arial MT"/>
              </a:rPr>
              <a:t> </a:t>
            </a:r>
            <a:r>
              <a:rPr sz="4800" spc="-505" dirty="0">
                <a:latin typeface="Arial"/>
                <a:cs typeface="Arial"/>
              </a:rPr>
              <a:t>preparados</a:t>
            </a:r>
            <a:r>
              <a:rPr sz="4800" spc="-240" dirty="0">
                <a:latin typeface="Arial"/>
                <a:cs typeface="Arial"/>
              </a:rPr>
              <a:t> </a:t>
            </a:r>
            <a:r>
              <a:rPr sz="4800" spc="-490" dirty="0">
                <a:latin typeface="Arial"/>
                <a:cs typeface="Arial"/>
              </a:rPr>
              <a:t>para</a:t>
            </a:r>
            <a:r>
              <a:rPr sz="4800" spc="-225" dirty="0">
                <a:latin typeface="Arial"/>
                <a:cs typeface="Arial"/>
              </a:rPr>
              <a:t> </a:t>
            </a:r>
            <a:r>
              <a:rPr sz="4800" spc="-425" dirty="0">
                <a:latin typeface="Arial"/>
                <a:cs typeface="Arial"/>
              </a:rPr>
              <a:t>ouvir</a:t>
            </a:r>
            <a:r>
              <a:rPr sz="4800" b="0" spc="-425" dirty="0">
                <a:latin typeface="Arial MT"/>
                <a:cs typeface="Arial MT"/>
              </a:rPr>
              <a:t>, </a:t>
            </a:r>
            <a:r>
              <a:rPr sz="4800" b="0" spc="-434" dirty="0">
                <a:latin typeface="Arial MT"/>
                <a:cs typeface="Arial MT"/>
              </a:rPr>
              <a:t>acolher</a:t>
            </a:r>
            <a:r>
              <a:rPr sz="4800" b="0" spc="-195" dirty="0">
                <a:latin typeface="Arial MT"/>
                <a:cs typeface="Arial MT"/>
              </a:rPr>
              <a:t> </a:t>
            </a:r>
            <a:r>
              <a:rPr sz="4800" b="0" spc="-509" dirty="0">
                <a:latin typeface="Arial MT"/>
                <a:cs typeface="Arial MT"/>
              </a:rPr>
              <a:t>e</a:t>
            </a:r>
            <a:r>
              <a:rPr sz="4800" b="0" spc="-210" dirty="0">
                <a:latin typeface="Arial MT"/>
                <a:cs typeface="Arial MT"/>
              </a:rPr>
              <a:t> </a:t>
            </a:r>
            <a:r>
              <a:rPr sz="4800" b="0" spc="-470" dirty="0">
                <a:latin typeface="Arial MT"/>
                <a:cs typeface="Arial MT"/>
              </a:rPr>
              <a:t>aprender</a:t>
            </a:r>
            <a:r>
              <a:rPr sz="4800" b="0" spc="-185" dirty="0">
                <a:latin typeface="Arial MT"/>
                <a:cs typeface="Arial MT"/>
              </a:rPr>
              <a:t> </a:t>
            </a:r>
            <a:r>
              <a:rPr sz="4800" b="0" spc="-580" dirty="0">
                <a:latin typeface="Arial MT"/>
                <a:cs typeface="Arial MT"/>
              </a:rPr>
              <a:t>com</a:t>
            </a:r>
            <a:r>
              <a:rPr sz="4800" b="0" spc="-210" dirty="0">
                <a:latin typeface="Arial MT"/>
                <a:cs typeface="Arial MT"/>
              </a:rPr>
              <a:t> </a:t>
            </a:r>
            <a:r>
              <a:rPr sz="4800" b="0" spc="-509" dirty="0">
                <a:latin typeface="Arial MT"/>
                <a:cs typeface="Arial MT"/>
              </a:rPr>
              <a:t>o</a:t>
            </a:r>
            <a:r>
              <a:rPr sz="4800" b="0" spc="-195" dirty="0">
                <a:latin typeface="Arial MT"/>
                <a:cs typeface="Arial MT"/>
              </a:rPr>
              <a:t> </a:t>
            </a:r>
            <a:r>
              <a:rPr sz="4800" spc="-459" dirty="0">
                <a:latin typeface="Arial"/>
                <a:cs typeface="Arial"/>
              </a:rPr>
              <a:t>retorno</a:t>
            </a:r>
            <a:r>
              <a:rPr sz="4800" spc="-229" dirty="0">
                <a:latin typeface="Arial"/>
                <a:cs typeface="Arial"/>
              </a:rPr>
              <a:t> </a:t>
            </a:r>
            <a:r>
              <a:rPr sz="4800" spc="-550" dirty="0">
                <a:latin typeface="Arial"/>
                <a:cs typeface="Arial"/>
              </a:rPr>
              <a:t>que</a:t>
            </a:r>
            <a:r>
              <a:rPr sz="4800" spc="-210" dirty="0">
                <a:latin typeface="Arial"/>
                <a:cs typeface="Arial"/>
              </a:rPr>
              <a:t> </a:t>
            </a:r>
            <a:r>
              <a:rPr sz="4800" spc="-610" dirty="0">
                <a:latin typeface="Arial"/>
                <a:cs typeface="Arial"/>
              </a:rPr>
              <a:t>vem</a:t>
            </a:r>
            <a:r>
              <a:rPr sz="4800" spc="-215" dirty="0">
                <a:latin typeface="Arial"/>
                <a:cs typeface="Arial"/>
              </a:rPr>
              <a:t> </a:t>
            </a:r>
            <a:r>
              <a:rPr sz="4800" spc="-540" dirty="0">
                <a:latin typeface="Arial"/>
                <a:cs typeface="Arial"/>
              </a:rPr>
              <a:t>da</a:t>
            </a:r>
            <a:r>
              <a:rPr sz="4800" spc="-210" dirty="0">
                <a:latin typeface="Arial"/>
                <a:cs typeface="Arial"/>
              </a:rPr>
              <a:t> </a:t>
            </a:r>
            <a:r>
              <a:rPr sz="4800" spc="-515" dirty="0" err="1">
                <a:latin typeface="Arial"/>
                <a:cs typeface="Arial"/>
              </a:rPr>
              <a:t>sociedade</a:t>
            </a:r>
            <a:r>
              <a:rPr lang="pt-BR" sz="4800" spc="-515" dirty="0">
                <a:latin typeface="Arial"/>
                <a:cs typeface="Arial"/>
              </a:rPr>
              <a:t>.</a:t>
            </a:r>
            <a:endParaRPr sz="4800" dirty="0">
              <a:latin typeface="Arial"/>
              <a:cs typeface="Arial"/>
            </a:endParaRP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>
          <a:extLst>
            <a:ext uri="{FF2B5EF4-FFF2-40B4-BE49-F238E27FC236}">
              <a16:creationId xmlns:a16="http://schemas.microsoft.com/office/drawing/2014/main" id="{FE3A6D55-71DA-6D20-1209-0C0B9FC1005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Imagem 12">
            <a:extLst>
              <a:ext uri="{FF2B5EF4-FFF2-40B4-BE49-F238E27FC236}">
                <a16:creationId xmlns:a16="http://schemas.microsoft.com/office/drawing/2014/main" id="{41D97028-1700-7065-3C0E-8FB8422CA6EA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t="14872" r="14872"/>
          <a:stretch>
            <a:fillRect/>
          </a:stretch>
        </p:blipFill>
        <p:spPr>
          <a:xfrm>
            <a:off x="0" y="0"/>
            <a:ext cx="18319955" cy="10310453"/>
          </a:xfrm>
          <a:prstGeom prst="rect">
            <a:avLst/>
          </a:prstGeom>
          <a:solidFill>
            <a:srgbClr val="4C5B4E"/>
          </a:solidFill>
        </p:spPr>
      </p:pic>
      <p:grpSp>
        <p:nvGrpSpPr>
          <p:cNvPr id="6" name="Agrupar 5">
            <a:extLst>
              <a:ext uri="{FF2B5EF4-FFF2-40B4-BE49-F238E27FC236}">
                <a16:creationId xmlns:a16="http://schemas.microsoft.com/office/drawing/2014/main" id="{96CF19BB-19C8-2766-3F19-CE4F896E5D37}"/>
              </a:ext>
            </a:extLst>
          </p:cNvPr>
          <p:cNvGrpSpPr/>
          <p:nvPr/>
        </p:nvGrpSpPr>
        <p:grpSpPr>
          <a:xfrm>
            <a:off x="381000" y="190501"/>
            <a:ext cx="17526000" cy="9829800"/>
            <a:chOff x="381000" y="266700"/>
            <a:chExt cx="17526000" cy="9906000"/>
          </a:xfrm>
        </p:grpSpPr>
        <p:sp>
          <p:nvSpPr>
            <p:cNvPr id="7" name="Retângulo 6">
              <a:extLst>
                <a:ext uri="{FF2B5EF4-FFF2-40B4-BE49-F238E27FC236}">
                  <a16:creationId xmlns:a16="http://schemas.microsoft.com/office/drawing/2014/main" id="{DB6B907A-19FD-B340-7AB8-6ECDEE1163A4}"/>
                </a:ext>
              </a:extLst>
            </p:cNvPr>
            <p:cNvSpPr/>
            <p:nvPr/>
          </p:nvSpPr>
          <p:spPr>
            <a:xfrm>
              <a:off x="533400" y="419100"/>
              <a:ext cx="17221200" cy="9601200"/>
            </a:xfrm>
            <a:prstGeom prst="rect">
              <a:avLst/>
            </a:prstGeom>
            <a:noFill/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t-BR"/>
            </a:p>
          </p:txBody>
        </p:sp>
        <p:sp>
          <p:nvSpPr>
            <p:cNvPr id="8" name="Retângulo 7">
              <a:extLst>
                <a:ext uri="{FF2B5EF4-FFF2-40B4-BE49-F238E27FC236}">
                  <a16:creationId xmlns:a16="http://schemas.microsoft.com/office/drawing/2014/main" id="{606C7DB2-0BC3-7871-C600-85FC6CF88AC8}"/>
                </a:ext>
              </a:extLst>
            </p:cNvPr>
            <p:cNvSpPr/>
            <p:nvPr/>
          </p:nvSpPr>
          <p:spPr>
            <a:xfrm>
              <a:off x="381000" y="266700"/>
              <a:ext cx="17526000" cy="9906000"/>
            </a:xfrm>
            <a:prstGeom prst="rect">
              <a:avLst/>
            </a:prstGeom>
            <a:noFill/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t-BR"/>
            </a:p>
          </p:txBody>
        </p:sp>
      </p:grpSp>
      <p:sp>
        <p:nvSpPr>
          <p:cNvPr id="10" name="CaixaDeTexto 9">
            <a:extLst>
              <a:ext uri="{FF2B5EF4-FFF2-40B4-BE49-F238E27FC236}">
                <a16:creationId xmlns:a16="http://schemas.microsoft.com/office/drawing/2014/main" id="{D18BC249-F2F9-4638-F489-96DBEE803E9F}"/>
              </a:ext>
            </a:extLst>
          </p:cNvPr>
          <p:cNvSpPr txBox="1"/>
          <p:nvPr/>
        </p:nvSpPr>
        <p:spPr>
          <a:xfrm>
            <a:off x="2286000" y="952500"/>
            <a:ext cx="15163800" cy="243650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ts val="6200"/>
              </a:lnSpc>
            </a:pPr>
            <a:r>
              <a:rPr lang="pt-BR" sz="4800" b="1" dirty="0">
                <a:solidFill>
                  <a:schemeClr val="bg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A participação qualificada demanda uma gramática própria, uma prática inclusiva e comunicativa, capaz de gerar confiança mútua e impulsionar o controle social.</a:t>
            </a:r>
            <a:endParaRPr lang="pt-BR" sz="4800" b="1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53913213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F5D91262-1C4A-EB4B-7259-36CC968A687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21" name="Rectangle 20">
            <a:extLst>
              <a:ext uri="{FF2B5EF4-FFF2-40B4-BE49-F238E27FC236}">
                <a16:creationId xmlns:a16="http://schemas.microsoft.com/office/drawing/2014/main" id="{32ECC69F-CBDD-FC90-2165-DD16D4E31CC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-1" y="0"/>
            <a:ext cx="18283427" cy="10287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3" name="Rectangle 22">
            <a:extLst>
              <a:ext uri="{FF2B5EF4-FFF2-40B4-BE49-F238E27FC236}">
                <a16:creationId xmlns:a16="http://schemas.microsoft.com/office/drawing/2014/main" id="{36A94830-1DF7-1F08-406E-C71B9249344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7687528" y="0"/>
            <a:ext cx="10600467" cy="10287000"/>
          </a:xfrm>
          <a:prstGeom prst="rect">
            <a:avLst/>
          </a:prstGeom>
          <a:gradFill>
            <a:gsLst>
              <a:gs pos="48000">
                <a:schemeClr val="bg1"/>
              </a:gs>
              <a:gs pos="35000">
                <a:schemeClr val="bg1">
                  <a:alpha val="77000"/>
                </a:schemeClr>
              </a:gs>
              <a:gs pos="19000">
                <a:schemeClr val="bg1">
                  <a:alpha val="38000"/>
                </a:schemeClr>
              </a:gs>
              <a:gs pos="0">
                <a:schemeClr val="bg1">
                  <a:alpha val="0"/>
                </a:schemeClr>
              </a:gs>
              <a:gs pos="100000">
                <a:schemeClr val="bg1"/>
              </a:gs>
            </a:gsLst>
            <a:lin ang="10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3" name="CaixaDeTexto 2">
            <a:extLst>
              <a:ext uri="{FF2B5EF4-FFF2-40B4-BE49-F238E27FC236}">
                <a16:creationId xmlns:a16="http://schemas.microsoft.com/office/drawing/2014/main" id="{7DA061C1-7457-8F6A-0284-ADE979D69408}"/>
              </a:ext>
            </a:extLst>
          </p:cNvPr>
          <p:cNvSpPr txBox="1"/>
          <p:nvPr/>
        </p:nvSpPr>
        <p:spPr>
          <a:xfrm>
            <a:off x="8760267" y="2628900"/>
            <a:ext cx="8994333" cy="686341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kumimoji="0" lang="pt-BR" sz="40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Estamos recebendo os subsídios e contribuições da sociedade e utilizando-os na construção de nossos saberes, de produtos e decisões?</a:t>
            </a:r>
          </a:p>
          <a:p>
            <a:endParaRPr kumimoji="0" lang="pt-BR" sz="4000" b="0" i="0" u="none" strike="noStrike" kern="0" cap="none" spc="0" normalizeH="0" baseline="0" noProof="0" dirty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r>
              <a:rPr kumimoji="0" lang="pt-BR" sz="40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A </a:t>
            </a:r>
            <a:r>
              <a:rPr lang="pt-BR" sz="40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informação, a oitiva da sociedade quando acontece? </a:t>
            </a:r>
          </a:p>
          <a:p>
            <a:endParaRPr lang="pt-BR" sz="40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r>
              <a:rPr lang="pt-BR" sz="40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E como tem sido esse processo?</a:t>
            </a:r>
          </a:p>
          <a:p>
            <a:endParaRPr lang="pt-BR" sz="40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l"/>
            <a:r>
              <a:rPr lang="pt-BR" sz="40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Ele é conhecido interno e externamente?</a:t>
            </a:r>
          </a:p>
        </p:txBody>
      </p:sp>
      <p:pic>
        <p:nvPicPr>
          <p:cNvPr id="7" name="Imagem 6">
            <a:extLst>
              <a:ext uri="{FF2B5EF4-FFF2-40B4-BE49-F238E27FC236}">
                <a16:creationId xmlns:a16="http://schemas.microsoft.com/office/drawing/2014/main" id="{32D99954-311A-5E1D-9007-1AD9CDAB8233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4570" y="-15977"/>
            <a:ext cx="8056811" cy="10287000"/>
          </a:xfrm>
          <a:prstGeom prst="rect">
            <a:avLst/>
          </a:prstGeom>
          <a:solidFill>
            <a:srgbClr val="190E0E"/>
          </a:solidFill>
        </p:spPr>
      </p:pic>
      <p:grpSp>
        <p:nvGrpSpPr>
          <p:cNvPr id="8" name="Agrupar 7">
            <a:extLst>
              <a:ext uri="{FF2B5EF4-FFF2-40B4-BE49-F238E27FC236}">
                <a16:creationId xmlns:a16="http://schemas.microsoft.com/office/drawing/2014/main" id="{FF792C50-4764-CC5C-ED31-072B28C5579F}"/>
              </a:ext>
            </a:extLst>
          </p:cNvPr>
          <p:cNvGrpSpPr/>
          <p:nvPr/>
        </p:nvGrpSpPr>
        <p:grpSpPr>
          <a:xfrm>
            <a:off x="381000" y="266700"/>
            <a:ext cx="17526000" cy="9906000"/>
            <a:chOff x="381000" y="266700"/>
            <a:chExt cx="17526000" cy="9906000"/>
          </a:xfrm>
        </p:grpSpPr>
        <p:sp>
          <p:nvSpPr>
            <p:cNvPr id="11" name="Retângulo 10">
              <a:extLst>
                <a:ext uri="{FF2B5EF4-FFF2-40B4-BE49-F238E27FC236}">
                  <a16:creationId xmlns:a16="http://schemas.microsoft.com/office/drawing/2014/main" id="{48B2102A-53F9-B62A-5B3D-59E4F10276F4}"/>
                </a:ext>
              </a:extLst>
            </p:cNvPr>
            <p:cNvSpPr/>
            <p:nvPr/>
          </p:nvSpPr>
          <p:spPr>
            <a:xfrm>
              <a:off x="533400" y="419100"/>
              <a:ext cx="17221200" cy="9601200"/>
            </a:xfrm>
            <a:prstGeom prst="rect">
              <a:avLst/>
            </a:prstGeom>
            <a:noFill/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t-BR"/>
            </a:p>
          </p:txBody>
        </p:sp>
        <p:sp>
          <p:nvSpPr>
            <p:cNvPr id="13" name="Retângulo 12">
              <a:extLst>
                <a:ext uri="{FF2B5EF4-FFF2-40B4-BE49-F238E27FC236}">
                  <a16:creationId xmlns:a16="http://schemas.microsoft.com/office/drawing/2014/main" id="{689C15E6-40AA-0441-930E-C579D5374E37}"/>
                </a:ext>
              </a:extLst>
            </p:cNvPr>
            <p:cNvSpPr/>
            <p:nvPr/>
          </p:nvSpPr>
          <p:spPr>
            <a:xfrm>
              <a:off x="381000" y="266700"/>
              <a:ext cx="17526000" cy="9906000"/>
            </a:xfrm>
            <a:prstGeom prst="rect">
              <a:avLst/>
            </a:prstGeom>
            <a:noFill/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t-BR"/>
            </a:p>
          </p:txBody>
        </p:sp>
      </p:grpSp>
      <p:sp>
        <p:nvSpPr>
          <p:cNvPr id="2" name="CaixaDeTexto 1">
            <a:extLst>
              <a:ext uri="{FF2B5EF4-FFF2-40B4-BE49-F238E27FC236}">
                <a16:creationId xmlns:a16="http://schemas.microsoft.com/office/drawing/2014/main" id="{AED4CC57-8A71-4E27-910A-CAB0B46081E3}"/>
              </a:ext>
            </a:extLst>
          </p:cNvPr>
          <p:cNvSpPr txBox="1"/>
          <p:nvPr/>
        </p:nvSpPr>
        <p:spPr>
          <a:xfrm>
            <a:off x="10323733" y="1504850"/>
            <a:ext cx="5867400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4400" b="1" dirty="0"/>
              <a:t>PARA REFLEXÃO:</a:t>
            </a:r>
          </a:p>
        </p:txBody>
      </p:sp>
    </p:spTree>
    <p:extLst>
      <p:ext uri="{BB962C8B-B14F-4D97-AF65-F5344CB8AC3E}">
        <p14:creationId xmlns:p14="http://schemas.microsoft.com/office/powerpoint/2010/main" val="925266325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0" y="25"/>
            <a:ext cx="18288000" cy="10287000"/>
            <a:chOff x="0" y="25"/>
            <a:chExt cx="18288000" cy="10287000"/>
          </a:xfrm>
        </p:grpSpPr>
        <p:pic>
          <p:nvPicPr>
            <p:cNvPr id="3" name="object 3" descr="Uma imagem contendo objeto  Descrição gerada automaticamente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0" y="25"/>
              <a:ext cx="18288000" cy="10286974"/>
            </a:xfrm>
            <a:prstGeom prst="rect">
              <a:avLst/>
            </a:prstGeom>
          </p:spPr>
        </p:pic>
        <p:sp>
          <p:nvSpPr>
            <p:cNvPr id="4" name="object 4"/>
            <p:cNvSpPr/>
            <p:nvPr/>
          </p:nvSpPr>
          <p:spPr>
            <a:xfrm>
              <a:off x="304800" y="342899"/>
              <a:ext cx="17602200" cy="9601200"/>
            </a:xfrm>
            <a:custGeom>
              <a:avLst/>
              <a:gdLst/>
              <a:ahLst/>
              <a:cxnLst/>
              <a:rect l="l" t="t" r="r" b="b"/>
              <a:pathLst>
                <a:path w="17602200" h="9601200">
                  <a:moveTo>
                    <a:pt x="0" y="9601200"/>
                  </a:moveTo>
                  <a:lnTo>
                    <a:pt x="17602200" y="9601200"/>
                  </a:lnTo>
                  <a:lnTo>
                    <a:pt x="17602200" y="0"/>
                  </a:lnTo>
                  <a:lnTo>
                    <a:pt x="0" y="0"/>
                  </a:lnTo>
                  <a:lnTo>
                    <a:pt x="0" y="9601200"/>
                  </a:lnTo>
                  <a:close/>
                </a:path>
              </a:pathLst>
            </a:custGeom>
            <a:ln w="25400">
              <a:solidFill>
                <a:srgbClr val="F79546"/>
              </a:solidFill>
            </a:ln>
          </p:spPr>
          <p:txBody>
            <a:bodyPr wrap="square" lIns="0" tIns="0" rIns="0" bIns="0" rtlCol="0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endParaRPr>
            </a:p>
          </p:txBody>
        </p:sp>
        <p:pic>
          <p:nvPicPr>
            <p:cNvPr id="5" name="object 5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5923788" y="2165604"/>
              <a:ext cx="765810" cy="936498"/>
            </a:xfrm>
            <a:prstGeom prst="rect">
              <a:avLst/>
            </a:prstGeom>
          </p:spPr>
        </p:pic>
        <p:pic>
          <p:nvPicPr>
            <p:cNvPr id="6" name="object 6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6246876" y="2118360"/>
              <a:ext cx="7387589" cy="1009650"/>
            </a:xfrm>
            <a:prstGeom prst="rect">
              <a:avLst/>
            </a:prstGeom>
          </p:spPr>
        </p:pic>
        <p:pic>
          <p:nvPicPr>
            <p:cNvPr id="7" name="object 7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13036295" y="2118360"/>
              <a:ext cx="1911857" cy="1009650"/>
            </a:xfrm>
            <a:prstGeom prst="rect">
              <a:avLst/>
            </a:prstGeom>
          </p:spPr>
        </p:pic>
        <p:pic>
          <p:nvPicPr>
            <p:cNvPr id="8" name="object 8"/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14349984" y="2118360"/>
              <a:ext cx="826769" cy="1009650"/>
            </a:xfrm>
            <a:prstGeom prst="rect">
              <a:avLst/>
            </a:prstGeom>
          </p:spPr>
        </p:pic>
        <p:pic>
          <p:nvPicPr>
            <p:cNvPr id="9" name="object 9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5923788" y="2854451"/>
              <a:ext cx="765810" cy="936498"/>
            </a:xfrm>
            <a:prstGeom prst="rect">
              <a:avLst/>
            </a:prstGeom>
          </p:spPr>
        </p:pic>
        <p:pic>
          <p:nvPicPr>
            <p:cNvPr id="10" name="object 10"/>
            <p:cNvPicPr/>
            <p:nvPr/>
          </p:nvPicPr>
          <p:blipFill>
            <a:blip r:embed="rId7" cstate="print"/>
            <a:stretch>
              <a:fillRect/>
            </a:stretch>
          </p:blipFill>
          <p:spPr>
            <a:xfrm>
              <a:off x="6246876" y="2807207"/>
              <a:ext cx="11321034" cy="1009650"/>
            </a:xfrm>
            <a:prstGeom prst="rect">
              <a:avLst/>
            </a:prstGeom>
          </p:spPr>
        </p:pic>
        <p:pic>
          <p:nvPicPr>
            <p:cNvPr id="11" name="object 11"/>
            <p:cNvPicPr/>
            <p:nvPr/>
          </p:nvPicPr>
          <p:blipFill>
            <a:blip r:embed="rId8" cstate="print"/>
            <a:stretch>
              <a:fillRect/>
            </a:stretch>
          </p:blipFill>
          <p:spPr>
            <a:xfrm>
              <a:off x="6246876" y="3393948"/>
              <a:ext cx="11135105" cy="1009650"/>
            </a:xfrm>
            <a:prstGeom prst="rect">
              <a:avLst/>
            </a:prstGeom>
          </p:spPr>
        </p:pic>
        <p:pic>
          <p:nvPicPr>
            <p:cNvPr id="12" name="object 12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5923788" y="4130039"/>
              <a:ext cx="765810" cy="936498"/>
            </a:xfrm>
            <a:prstGeom prst="rect">
              <a:avLst/>
            </a:prstGeom>
          </p:spPr>
        </p:pic>
        <p:pic>
          <p:nvPicPr>
            <p:cNvPr id="13" name="object 13"/>
            <p:cNvPicPr/>
            <p:nvPr/>
          </p:nvPicPr>
          <p:blipFill>
            <a:blip r:embed="rId9" cstate="print"/>
            <a:stretch>
              <a:fillRect/>
            </a:stretch>
          </p:blipFill>
          <p:spPr>
            <a:xfrm>
              <a:off x="6246876" y="4082795"/>
              <a:ext cx="10466070" cy="1009650"/>
            </a:xfrm>
            <a:prstGeom prst="rect">
              <a:avLst/>
            </a:prstGeom>
          </p:spPr>
        </p:pic>
        <p:pic>
          <p:nvPicPr>
            <p:cNvPr id="14" name="object 14"/>
            <p:cNvPicPr/>
            <p:nvPr/>
          </p:nvPicPr>
          <p:blipFill>
            <a:blip r:embed="rId10" cstate="print"/>
            <a:stretch>
              <a:fillRect/>
            </a:stretch>
          </p:blipFill>
          <p:spPr>
            <a:xfrm>
              <a:off x="6246876" y="4669536"/>
              <a:ext cx="1765553" cy="1009650"/>
            </a:xfrm>
            <a:prstGeom prst="rect">
              <a:avLst/>
            </a:prstGeom>
          </p:spPr>
        </p:pic>
        <p:pic>
          <p:nvPicPr>
            <p:cNvPr id="15" name="object 15"/>
            <p:cNvPicPr/>
            <p:nvPr/>
          </p:nvPicPr>
          <p:blipFill>
            <a:blip r:embed="rId11" cstate="print"/>
            <a:stretch>
              <a:fillRect/>
            </a:stretch>
          </p:blipFill>
          <p:spPr>
            <a:xfrm>
              <a:off x="7414259" y="4669536"/>
              <a:ext cx="973074" cy="1009650"/>
            </a:xfrm>
            <a:prstGeom prst="rect">
              <a:avLst/>
            </a:prstGeom>
          </p:spPr>
        </p:pic>
        <p:pic>
          <p:nvPicPr>
            <p:cNvPr id="16" name="object 16"/>
            <p:cNvPicPr/>
            <p:nvPr/>
          </p:nvPicPr>
          <p:blipFill>
            <a:blip r:embed="rId12" cstate="print"/>
            <a:stretch>
              <a:fillRect/>
            </a:stretch>
          </p:blipFill>
          <p:spPr>
            <a:xfrm>
              <a:off x="7892795" y="4669536"/>
              <a:ext cx="9031985" cy="1009650"/>
            </a:xfrm>
            <a:prstGeom prst="rect">
              <a:avLst/>
            </a:prstGeom>
          </p:spPr>
        </p:pic>
      </p:grpSp>
      <p:sp>
        <p:nvSpPr>
          <p:cNvPr id="17" name="object 17"/>
          <p:cNvSpPr txBox="1">
            <a:spLocks noGrp="1"/>
          </p:cNvSpPr>
          <p:nvPr>
            <p:ph type="body" idx="1"/>
          </p:nvPr>
        </p:nvSpPr>
        <p:spPr>
          <a:prstGeom prst="rect">
            <a:avLst/>
          </a:prstGeom>
        </p:spPr>
        <p:txBody>
          <a:bodyPr vert="horz" wrap="square" lIns="0" tIns="152400" rIns="0" bIns="0" rtlCol="0">
            <a:spAutoFit/>
          </a:bodyPr>
          <a:lstStyle/>
          <a:p>
            <a:pPr marL="354965" indent="-342265">
              <a:lnSpc>
                <a:spcPct val="100000"/>
              </a:lnSpc>
              <a:spcBef>
                <a:spcPts val="1200"/>
              </a:spcBef>
              <a:buClr>
                <a:srgbClr val="FFFFFF"/>
              </a:buClr>
              <a:buFont typeface="Wingdings"/>
              <a:buChar char=""/>
              <a:tabLst>
                <a:tab pos="354965" algn="l"/>
              </a:tabLst>
            </a:pPr>
            <a:r>
              <a:rPr spc="-325" dirty="0"/>
              <a:t>Alfabetização</a:t>
            </a:r>
            <a:r>
              <a:rPr spc="-185" dirty="0"/>
              <a:t> </a:t>
            </a:r>
            <a:r>
              <a:rPr spc="-285" dirty="0"/>
              <a:t>digital</a:t>
            </a:r>
            <a:r>
              <a:rPr spc="-145" dirty="0"/>
              <a:t> </a:t>
            </a:r>
            <a:r>
              <a:rPr spc="-360" dirty="0"/>
              <a:t>e</a:t>
            </a:r>
            <a:r>
              <a:rPr spc="-165" dirty="0"/>
              <a:t> </a:t>
            </a:r>
            <a:r>
              <a:rPr spc="-385" dirty="0"/>
              <a:t>de</a:t>
            </a:r>
            <a:r>
              <a:rPr spc="-165" dirty="0"/>
              <a:t> </a:t>
            </a:r>
            <a:r>
              <a:rPr spc="-395" dirty="0"/>
              <a:t>dados</a:t>
            </a:r>
            <a:r>
              <a:rPr spc="-170" dirty="0"/>
              <a:t> </a:t>
            </a:r>
            <a:r>
              <a:rPr spc="-315" dirty="0"/>
              <a:t>(data</a:t>
            </a:r>
            <a:r>
              <a:rPr spc="-170" dirty="0"/>
              <a:t> </a:t>
            </a:r>
            <a:r>
              <a:rPr spc="-285" dirty="0"/>
              <a:t>literacy).</a:t>
            </a:r>
          </a:p>
          <a:p>
            <a:pPr marL="355600" marR="5080" indent="-342900">
              <a:lnSpc>
                <a:spcPct val="106900"/>
              </a:lnSpc>
              <a:spcBef>
                <a:spcPts val="810"/>
              </a:spcBef>
              <a:buFont typeface="Wingdings"/>
              <a:buChar char=""/>
              <a:tabLst>
                <a:tab pos="355600" algn="l"/>
              </a:tabLst>
            </a:pPr>
            <a:r>
              <a:rPr spc="-420" dirty="0"/>
              <a:t>As</a:t>
            </a:r>
            <a:r>
              <a:rPr spc="-170" dirty="0"/>
              <a:t> </a:t>
            </a:r>
            <a:r>
              <a:rPr spc="-335" dirty="0"/>
              <a:t>ouvidorias</a:t>
            </a:r>
            <a:r>
              <a:rPr spc="-165" dirty="0"/>
              <a:t> </a:t>
            </a:r>
            <a:r>
              <a:rPr spc="-434" dirty="0"/>
              <a:t>como</a:t>
            </a:r>
            <a:r>
              <a:rPr spc="-170" dirty="0"/>
              <a:t> </a:t>
            </a:r>
            <a:r>
              <a:rPr spc="-380" dirty="0"/>
              <a:t>ponte</a:t>
            </a:r>
            <a:r>
              <a:rPr spc="-170" dirty="0"/>
              <a:t> </a:t>
            </a:r>
            <a:r>
              <a:rPr spc="-385" dirty="0"/>
              <a:t>de</a:t>
            </a:r>
            <a:r>
              <a:rPr spc="-185" dirty="0"/>
              <a:t> </a:t>
            </a:r>
            <a:r>
              <a:rPr spc="-350" dirty="0"/>
              <a:t>escuta</a:t>
            </a:r>
            <a:r>
              <a:rPr spc="-170" dirty="0"/>
              <a:t> </a:t>
            </a:r>
            <a:r>
              <a:rPr spc="-300" dirty="0"/>
              <a:t>ativa</a:t>
            </a:r>
            <a:r>
              <a:rPr spc="-185" dirty="0"/>
              <a:t> </a:t>
            </a:r>
            <a:r>
              <a:rPr spc="-360" dirty="0"/>
              <a:t>e</a:t>
            </a:r>
            <a:r>
              <a:rPr spc="-170" dirty="0"/>
              <a:t> </a:t>
            </a:r>
            <a:r>
              <a:rPr spc="-350" dirty="0"/>
              <a:t>instrumento</a:t>
            </a:r>
            <a:r>
              <a:rPr spc="-180" dirty="0"/>
              <a:t> </a:t>
            </a:r>
            <a:r>
              <a:rPr spc="-409" dirty="0"/>
              <a:t>de </a:t>
            </a:r>
            <a:r>
              <a:rPr spc="-375" dirty="0"/>
              <a:t>mediação</a:t>
            </a:r>
            <a:r>
              <a:rPr spc="-180" dirty="0"/>
              <a:t> </a:t>
            </a:r>
            <a:r>
              <a:rPr spc="-295" dirty="0"/>
              <a:t>social,</a:t>
            </a:r>
            <a:r>
              <a:rPr spc="-160" dirty="0"/>
              <a:t> </a:t>
            </a:r>
            <a:r>
              <a:rPr spc="-385" dirty="0"/>
              <a:t>não</a:t>
            </a:r>
            <a:r>
              <a:rPr spc="-165" dirty="0"/>
              <a:t> </a:t>
            </a:r>
            <a:r>
              <a:rPr spc="-380" dirty="0"/>
              <a:t>apenas</a:t>
            </a:r>
            <a:r>
              <a:rPr spc="-190" dirty="0"/>
              <a:t> </a:t>
            </a:r>
            <a:r>
              <a:rPr spc="-385" dirty="0"/>
              <a:t>de</a:t>
            </a:r>
            <a:r>
              <a:rPr spc="-165" dirty="0"/>
              <a:t> </a:t>
            </a:r>
            <a:r>
              <a:rPr spc="-355" dirty="0"/>
              <a:t>recebimento</a:t>
            </a:r>
            <a:r>
              <a:rPr spc="-160" dirty="0"/>
              <a:t> </a:t>
            </a:r>
            <a:r>
              <a:rPr spc="-400" dirty="0"/>
              <a:t>de</a:t>
            </a:r>
            <a:r>
              <a:rPr spc="-160" dirty="0"/>
              <a:t> </a:t>
            </a:r>
            <a:r>
              <a:rPr spc="-420" dirty="0"/>
              <a:t>demandas</a:t>
            </a:r>
          </a:p>
          <a:p>
            <a:pPr marL="355600" marR="542925" indent="-342900">
              <a:lnSpc>
                <a:spcPct val="107000"/>
              </a:lnSpc>
              <a:spcBef>
                <a:spcPts val="800"/>
              </a:spcBef>
              <a:buFont typeface="Wingdings"/>
              <a:buChar char=""/>
              <a:tabLst>
                <a:tab pos="355600" algn="l"/>
              </a:tabLst>
            </a:pPr>
            <a:r>
              <a:rPr spc="-330" dirty="0"/>
              <a:t>Integração</a:t>
            </a:r>
            <a:r>
              <a:rPr spc="-185" dirty="0"/>
              <a:t> </a:t>
            </a:r>
            <a:r>
              <a:rPr spc="-325" dirty="0"/>
              <a:t>entre</a:t>
            </a:r>
            <a:r>
              <a:rPr spc="-165" dirty="0"/>
              <a:t> </a:t>
            </a:r>
            <a:r>
              <a:rPr spc="-390" dirty="0"/>
              <a:t>dados</a:t>
            </a:r>
            <a:r>
              <a:rPr spc="-165" dirty="0"/>
              <a:t> </a:t>
            </a:r>
            <a:r>
              <a:rPr spc="-405" dirty="0"/>
              <a:t>do</a:t>
            </a:r>
            <a:r>
              <a:rPr spc="-165" dirty="0"/>
              <a:t> </a:t>
            </a:r>
            <a:r>
              <a:rPr spc="-330" dirty="0"/>
              <a:t>controle</a:t>
            </a:r>
            <a:r>
              <a:rPr spc="-165" dirty="0"/>
              <a:t> </a:t>
            </a:r>
            <a:r>
              <a:rPr spc="-335" dirty="0"/>
              <a:t>externo</a:t>
            </a:r>
            <a:r>
              <a:rPr spc="-195" dirty="0"/>
              <a:t> </a:t>
            </a:r>
            <a:r>
              <a:rPr spc="-360" dirty="0"/>
              <a:t>e</a:t>
            </a:r>
            <a:r>
              <a:rPr spc="-165" dirty="0"/>
              <a:t> </a:t>
            </a:r>
            <a:r>
              <a:rPr spc="-365" dirty="0"/>
              <a:t>feedback </a:t>
            </a:r>
            <a:r>
              <a:rPr spc="-315" dirty="0"/>
              <a:t>social</a:t>
            </a:r>
            <a:r>
              <a:rPr spc="-160" dirty="0"/>
              <a:t> </a:t>
            </a:r>
            <a:r>
              <a:rPr spc="-685" dirty="0"/>
              <a:t>—</a:t>
            </a:r>
            <a:r>
              <a:rPr spc="-160" dirty="0"/>
              <a:t> </a:t>
            </a:r>
            <a:r>
              <a:rPr spc="-515" dirty="0"/>
              <a:t>um</a:t>
            </a:r>
            <a:r>
              <a:rPr spc="-160" dirty="0"/>
              <a:t> </a:t>
            </a:r>
            <a:r>
              <a:rPr spc="-360" dirty="0"/>
              <a:t>ecossistema</a:t>
            </a:r>
            <a:r>
              <a:rPr spc="-190" dirty="0"/>
              <a:t> </a:t>
            </a:r>
            <a:r>
              <a:rPr spc="-385" dirty="0"/>
              <a:t>de</a:t>
            </a:r>
            <a:r>
              <a:rPr spc="-160" dirty="0"/>
              <a:t> </a:t>
            </a:r>
            <a:r>
              <a:rPr spc="-335" dirty="0"/>
              <a:t>transparência</a:t>
            </a:r>
            <a:r>
              <a:rPr spc="-185" dirty="0"/>
              <a:t> </a:t>
            </a:r>
            <a:r>
              <a:rPr spc="-325" dirty="0"/>
              <a:t>colaborativa.</a:t>
            </a:r>
          </a:p>
        </p:txBody>
      </p:sp>
      <p:grpSp>
        <p:nvGrpSpPr>
          <p:cNvPr id="18" name="object 18"/>
          <p:cNvGrpSpPr/>
          <p:nvPr/>
        </p:nvGrpSpPr>
        <p:grpSpPr>
          <a:xfrm>
            <a:off x="472440" y="129539"/>
            <a:ext cx="8301355" cy="2433955"/>
            <a:chOff x="472440" y="129539"/>
            <a:chExt cx="8301355" cy="2433955"/>
          </a:xfrm>
        </p:grpSpPr>
        <p:pic>
          <p:nvPicPr>
            <p:cNvPr id="19" name="object 19"/>
            <p:cNvPicPr/>
            <p:nvPr/>
          </p:nvPicPr>
          <p:blipFill>
            <a:blip r:embed="rId13" cstate="print"/>
            <a:stretch>
              <a:fillRect/>
            </a:stretch>
          </p:blipFill>
          <p:spPr>
            <a:xfrm>
              <a:off x="472440" y="129539"/>
              <a:ext cx="4226052" cy="2433828"/>
            </a:xfrm>
            <a:prstGeom prst="rect">
              <a:avLst/>
            </a:prstGeom>
          </p:spPr>
        </p:pic>
        <p:pic>
          <p:nvPicPr>
            <p:cNvPr id="20" name="object 20"/>
            <p:cNvPicPr/>
            <p:nvPr/>
          </p:nvPicPr>
          <p:blipFill>
            <a:blip r:embed="rId14" cstate="print"/>
            <a:stretch>
              <a:fillRect/>
            </a:stretch>
          </p:blipFill>
          <p:spPr>
            <a:xfrm>
              <a:off x="3529584" y="129539"/>
              <a:ext cx="5244084" cy="2433828"/>
            </a:xfrm>
            <a:prstGeom prst="rect">
              <a:avLst/>
            </a:prstGeom>
          </p:spPr>
        </p:pic>
      </p:grpSp>
      <p:sp>
        <p:nvSpPr>
          <p:cNvPr id="21" name="object 21" descr="$PPTXTitle"/>
          <p:cNvSpPr txBox="1">
            <a:spLocks noGrp="1"/>
          </p:cNvSpPr>
          <p:nvPr>
            <p:ph type="title"/>
          </p:nvPr>
        </p:nvSpPr>
        <p:spPr>
          <a:xfrm>
            <a:off x="1145539" y="445135"/>
            <a:ext cx="6900545" cy="136652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8800" spc="-1030" dirty="0">
                <a:solidFill>
                  <a:srgbClr val="FFFFFF"/>
                </a:solidFill>
                <a:latin typeface="Arial"/>
                <a:cs typeface="Arial"/>
              </a:rPr>
              <a:t>Novos</a:t>
            </a:r>
            <a:r>
              <a:rPr sz="8800" spc="-400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8800" spc="-890" dirty="0">
                <a:solidFill>
                  <a:srgbClr val="FFFFFF"/>
                </a:solidFill>
                <a:latin typeface="Arial"/>
                <a:cs typeface="Arial"/>
              </a:rPr>
              <a:t>Desafios</a:t>
            </a:r>
            <a:endParaRPr sz="8800">
              <a:latin typeface="Arial"/>
              <a:cs typeface="Arial"/>
            </a:endParaRPr>
          </a:p>
        </p:txBody>
      </p:sp>
      <p:sp>
        <p:nvSpPr>
          <p:cNvPr id="22" name="Rectangle 1">
            <a:extLst>
              <a:ext uri="{FF2B5EF4-FFF2-40B4-BE49-F238E27FC236}">
                <a16:creationId xmlns:a16="http://schemas.microsoft.com/office/drawing/2014/main" id="{5A44F6DA-D074-413C-9CE4-35213F24EDC7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0"/>
            <a:ext cx="18288000" cy="0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pt-BR" altLang="pt-BR" sz="1800" b="0" i="0" u="none" strike="noStrike" cap="none" normalizeH="0" baseline="0">
                <a:ln>
                  <a:noFill/>
                </a:ln>
                <a:solidFill>
                  <a:srgbClr val="303030"/>
                </a:solidFill>
                <a:effectLst/>
                <a:latin typeface="Arial" panose="020B0604020202020204" pitchFamily="34" charset="0"/>
              </a:rPr>
              <a:t>5. Os Novos Desafios para a Melhoria das Políticas Públicas</a:t>
            </a:r>
            <a:endParaRPr kumimoji="0" lang="pt-BR" altLang="pt-BR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pt-BR" altLang="pt-BR" sz="1800" b="0" i="0" u="none" strike="noStrike" cap="none" normalizeH="0" baseline="0">
                <a:ln>
                  <a:noFill/>
                </a:ln>
                <a:solidFill>
                  <a:srgbClr val="303030"/>
                </a:solidFill>
                <a:effectLst/>
                <a:latin typeface="Arial" panose="020B0604020202020204" pitchFamily="34" charset="0"/>
              </a:rPr>
              <a:t>Por fim, para concluir a linha de raciocínio da apresentação, você pode apontar os desafios contemporâneos que os Tribunais e a sociedade precisam superar juntos:</a:t>
            </a:r>
            <a:endParaRPr kumimoji="0" lang="pt-BR" altLang="pt-BR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AutoNum type="arabicPeriod"/>
              <a:tabLst/>
            </a:pPr>
            <a:r>
              <a:rPr kumimoji="0" lang="pt-BR" altLang="pt-BR" sz="1000" b="1" i="0" u="none" strike="noStrike" cap="none" normalizeH="0" baseline="0">
                <a:ln>
                  <a:noFill/>
                </a:ln>
                <a:solidFill>
                  <a:srgbClr val="303030"/>
                </a:solidFill>
                <a:effectLst/>
                <a:latin typeface="Google Sans Text"/>
              </a:rPr>
              <a:t>Alfabetização de Dados (</a:t>
            </a:r>
            <a:r>
              <a:rPr kumimoji="0" lang="pt-BR" altLang="pt-BR" sz="1000" b="1" i="1" u="none" strike="noStrike" cap="none" normalizeH="0" baseline="0">
                <a:ln>
                  <a:noFill/>
                </a:ln>
                <a:solidFill>
                  <a:srgbClr val="303030"/>
                </a:solidFill>
                <a:effectLst/>
                <a:latin typeface="Google Sans Text"/>
              </a:rPr>
              <a:t>Data Literacy</a:t>
            </a:r>
            <a:r>
              <a:rPr kumimoji="0" lang="pt-BR" altLang="pt-BR" sz="1000" b="1" i="0" u="none" strike="noStrike" cap="none" normalizeH="0" baseline="0">
                <a:ln>
                  <a:noFill/>
                </a:ln>
                <a:solidFill>
                  <a:srgbClr val="303030"/>
                </a:solidFill>
                <a:effectLst/>
                <a:latin typeface="Google Sans Text"/>
              </a:rPr>
              <a:t>):</a:t>
            </a:r>
            <a:r>
              <a:rPr kumimoji="0" lang="pt-BR" altLang="pt-BR" sz="1000" b="0" i="0" u="none" strike="noStrike" cap="none" normalizeH="0" baseline="0">
                <a:ln>
                  <a:noFill/>
                </a:ln>
                <a:solidFill>
                  <a:srgbClr val="303030"/>
                </a:solidFill>
                <a:effectLst/>
                <a:latin typeface="Google Sans Text"/>
              </a:rPr>
              <a:t> Capacitar os cidadãos para que consigam ler, compreender e questionar as informações públicas divulgadas.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AutoNum type="arabicPeriod" startAt="2"/>
              <a:tabLst/>
            </a:pPr>
            <a:r>
              <a:rPr kumimoji="0" lang="pt-BR" altLang="pt-BR" sz="1000" b="1" i="0" u="none" strike="noStrike" cap="none" normalizeH="0" baseline="0">
                <a:ln>
                  <a:noFill/>
                </a:ln>
                <a:solidFill>
                  <a:srgbClr val="303030"/>
                </a:solidFill>
                <a:effectLst/>
                <a:latin typeface="Google Sans Text"/>
              </a:rPr>
              <a:t>Ouvidorias Mediadoras:</a:t>
            </a:r>
            <a:r>
              <a:rPr kumimoji="0" lang="pt-BR" altLang="pt-BR" sz="1000" b="0" i="0" u="none" strike="noStrike" cap="none" normalizeH="0" baseline="0">
                <a:ln>
                  <a:noFill/>
                </a:ln>
                <a:solidFill>
                  <a:srgbClr val="303030"/>
                </a:solidFill>
                <a:effectLst/>
                <a:latin typeface="Google Sans Text"/>
              </a:rPr>
              <a:t> Transformar as ouvidorias em pontes de escuta ativa e mediação de conflitos sociais, deixando de ser meras caixas de sugestões.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AutoNum type="arabicPeriod" startAt="3"/>
              <a:tabLst/>
            </a:pPr>
            <a:r>
              <a:rPr kumimoji="0" lang="pt-BR" altLang="pt-BR" sz="1000" b="1" i="0" u="none" strike="noStrike" cap="none" normalizeH="0" baseline="0">
                <a:ln>
                  <a:noFill/>
                </a:ln>
                <a:solidFill>
                  <a:srgbClr val="303030"/>
                </a:solidFill>
                <a:effectLst/>
                <a:latin typeface="Google Sans Text"/>
              </a:rPr>
              <a:t>Padronização e Metodologia:</a:t>
            </a:r>
            <a:r>
              <a:rPr kumimoji="0" lang="pt-BR" altLang="pt-BR" sz="1000" b="0" i="0" u="none" strike="noStrike" cap="none" normalizeH="0" baseline="0">
                <a:ln>
                  <a:noFill/>
                </a:ln>
                <a:solidFill>
                  <a:srgbClr val="303030"/>
                </a:solidFill>
                <a:effectLst/>
                <a:latin typeface="Google Sans Text"/>
              </a:rPr>
              <a:t> Criar indicadores padronizados de controle social que permitam avaliar o impacto da participação popular.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AutoNum type="arabicPeriod" startAt="4"/>
              <a:tabLst/>
            </a:pPr>
            <a:r>
              <a:rPr kumimoji="0" lang="pt-BR" altLang="pt-BR" sz="1000" b="1" i="0" u="none" strike="noStrike" cap="none" normalizeH="0" baseline="0">
                <a:ln>
                  <a:noFill/>
                </a:ln>
                <a:solidFill>
                  <a:srgbClr val="303030"/>
                </a:solidFill>
                <a:effectLst/>
                <a:latin typeface="Google Sans Text"/>
              </a:rPr>
              <a:t>Foco nos Resultados Coletivos:</a:t>
            </a:r>
            <a:r>
              <a:rPr kumimoji="0" lang="pt-BR" altLang="pt-BR" sz="1000" b="0" i="0" u="none" strike="noStrike" cap="none" normalizeH="0" baseline="0">
                <a:ln>
                  <a:noFill/>
                </a:ln>
                <a:solidFill>
                  <a:srgbClr val="303030"/>
                </a:solidFill>
                <a:effectLst/>
                <a:latin typeface="Google Sans Text"/>
              </a:rPr>
              <a:t> Garantir que o esforço conjunto do controle resulte em serviços públicos que funcionem com qualidade na ponta (posto de saúde com remédio, escola com professor atuante e hospitais operantes).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br>
              <a:rPr kumimoji="0" lang="pt-BR" altLang="pt-BR" sz="12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</a:rPr>
            </a:br>
            <a:endParaRPr kumimoji="0" lang="pt-BR" altLang="pt-BR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0" y="0"/>
            <a:ext cx="18288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18288000" y="0"/>
                </a:moveTo>
                <a:lnTo>
                  <a:pt x="0" y="0"/>
                </a:lnTo>
                <a:lnTo>
                  <a:pt x="0" y="10287000"/>
                </a:lnTo>
                <a:lnTo>
                  <a:pt x="18288000" y="10287000"/>
                </a:lnTo>
                <a:lnTo>
                  <a:pt x="18288000" y="0"/>
                </a:lnTo>
                <a:close/>
              </a:path>
            </a:pathLst>
          </a:custGeom>
          <a:solidFill>
            <a:srgbClr val="0F243E"/>
          </a:solidFill>
        </p:spPr>
        <p:txBody>
          <a:bodyPr wrap="square" lIns="0" tIns="0" rIns="0" bIns="0" rtlCol="0"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</a:endParaRPr>
          </a:p>
        </p:txBody>
      </p:sp>
      <p:grpSp>
        <p:nvGrpSpPr>
          <p:cNvPr id="3" name="object 3"/>
          <p:cNvGrpSpPr/>
          <p:nvPr/>
        </p:nvGrpSpPr>
        <p:grpSpPr>
          <a:xfrm>
            <a:off x="-12700" y="-12700"/>
            <a:ext cx="18313400" cy="10312400"/>
            <a:chOff x="-12700" y="-12700"/>
            <a:chExt cx="18313400" cy="10312400"/>
          </a:xfrm>
        </p:grpSpPr>
        <p:sp>
          <p:nvSpPr>
            <p:cNvPr id="4" name="object 4"/>
            <p:cNvSpPr/>
            <p:nvPr/>
          </p:nvSpPr>
          <p:spPr>
            <a:xfrm>
              <a:off x="0" y="0"/>
              <a:ext cx="18288000" cy="10287000"/>
            </a:xfrm>
            <a:custGeom>
              <a:avLst/>
              <a:gdLst/>
              <a:ahLst/>
              <a:cxnLst/>
              <a:rect l="l" t="t" r="r" b="b"/>
              <a:pathLst>
                <a:path w="18288000" h="10287000">
                  <a:moveTo>
                    <a:pt x="0" y="10287000"/>
                  </a:moveTo>
                  <a:lnTo>
                    <a:pt x="18288000" y="10287000"/>
                  </a:lnTo>
                  <a:lnTo>
                    <a:pt x="18288000" y="0"/>
                  </a:lnTo>
                  <a:lnTo>
                    <a:pt x="0" y="0"/>
                  </a:lnTo>
                  <a:lnTo>
                    <a:pt x="0" y="10287000"/>
                  </a:lnTo>
                  <a:close/>
                </a:path>
              </a:pathLst>
            </a:custGeom>
            <a:ln w="25400">
              <a:solidFill>
                <a:srgbClr val="1C334E"/>
              </a:solidFill>
            </a:ln>
          </p:spPr>
          <p:txBody>
            <a:bodyPr wrap="square" lIns="0" tIns="0" rIns="0" bIns="0" rtlCol="0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endParaRPr>
            </a:p>
          </p:txBody>
        </p:sp>
        <p:sp>
          <p:nvSpPr>
            <p:cNvPr id="5" name="object 5"/>
            <p:cNvSpPr/>
            <p:nvPr/>
          </p:nvSpPr>
          <p:spPr>
            <a:xfrm>
              <a:off x="304800" y="342900"/>
              <a:ext cx="17602200" cy="9601200"/>
            </a:xfrm>
            <a:custGeom>
              <a:avLst/>
              <a:gdLst/>
              <a:ahLst/>
              <a:cxnLst/>
              <a:rect l="l" t="t" r="r" b="b"/>
              <a:pathLst>
                <a:path w="17602200" h="9601200">
                  <a:moveTo>
                    <a:pt x="0" y="9601200"/>
                  </a:moveTo>
                  <a:lnTo>
                    <a:pt x="17602200" y="9601200"/>
                  </a:lnTo>
                  <a:lnTo>
                    <a:pt x="17602200" y="0"/>
                  </a:lnTo>
                  <a:lnTo>
                    <a:pt x="0" y="0"/>
                  </a:lnTo>
                  <a:lnTo>
                    <a:pt x="0" y="9601200"/>
                  </a:lnTo>
                  <a:close/>
                </a:path>
              </a:pathLst>
            </a:custGeom>
            <a:ln w="25400">
              <a:solidFill>
                <a:srgbClr val="F79546"/>
              </a:solidFill>
            </a:ln>
          </p:spPr>
          <p:txBody>
            <a:bodyPr wrap="square" lIns="0" tIns="0" rIns="0" bIns="0" rtlCol="0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endParaRPr>
            </a:p>
          </p:txBody>
        </p:sp>
        <p:pic>
          <p:nvPicPr>
            <p:cNvPr id="6" name="object 6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1255775" y="3206495"/>
              <a:ext cx="10568178" cy="1009650"/>
            </a:xfrm>
            <a:prstGeom prst="rect">
              <a:avLst/>
            </a:prstGeom>
          </p:spPr>
        </p:pic>
        <p:pic>
          <p:nvPicPr>
            <p:cNvPr id="7" name="object 7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1255775" y="3793235"/>
              <a:ext cx="9309354" cy="1009650"/>
            </a:xfrm>
            <a:prstGeom prst="rect">
              <a:avLst/>
            </a:prstGeom>
          </p:spPr>
        </p:pic>
        <p:pic>
          <p:nvPicPr>
            <p:cNvPr id="8" name="object 8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1255775" y="4379976"/>
              <a:ext cx="8891778" cy="1009650"/>
            </a:xfrm>
            <a:prstGeom prst="rect">
              <a:avLst/>
            </a:prstGeom>
          </p:spPr>
        </p:pic>
        <p:pic>
          <p:nvPicPr>
            <p:cNvPr id="9" name="object 9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1255775" y="5757671"/>
              <a:ext cx="10712958" cy="1009650"/>
            </a:xfrm>
            <a:prstGeom prst="rect">
              <a:avLst/>
            </a:prstGeom>
          </p:spPr>
        </p:pic>
      </p:grpSp>
      <p:sp>
        <p:nvSpPr>
          <p:cNvPr id="10" name="object 10"/>
          <p:cNvSpPr txBox="1"/>
          <p:nvPr/>
        </p:nvSpPr>
        <p:spPr>
          <a:xfrm>
            <a:off x="1526539" y="3293490"/>
            <a:ext cx="10040620" cy="4338955"/>
          </a:xfrm>
          <a:prstGeom prst="rect">
            <a:avLst/>
          </a:prstGeom>
        </p:spPr>
        <p:txBody>
          <a:bodyPr vert="horz" wrap="square" lIns="0" tIns="50800" rIns="0" bIns="0" rtlCol="0">
            <a:spAutoFit/>
          </a:bodyPr>
          <a:lstStyle/>
          <a:p>
            <a:pPr marL="12700" marR="0" lvl="0" indent="0" defTabSz="914400" eaLnBrk="1" fontAlgn="auto" latinLnBrk="0" hangingPunct="1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3600" b="1" i="0" u="none" strike="noStrike" kern="0" cap="none" spc="-325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/>
                <a:cs typeface="Arial"/>
              </a:rPr>
              <a:t>Isso</a:t>
            </a:r>
            <a:r>
              <a:rPr kumimoji="0" sz="3600" b="1" i="0" u="none" strike="noStrike" kern="0" cap="none" spc="-17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/>
                <a:cs typeface="Arial"/>
              </a:rPr>
              <a:t> </a:t>
            </a:r>
            <a:r>
              <a:rPr kumimoji="0" sz="3600" b="1" i="0" u="none" strike="noStrike" kern="0" cap="none" spc="-30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/>
                <a:cs typeface="Arial"/>
              </a:rPr>
              <a:t>significa</a:t>
            </a:r>
            <a:r>
              <a:rPr kumimoji="0" sz="3600" b="1" i="0" u="none" strike="noStrike" kern="0" cap="none" spc="-155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/>
                <a:cs typeface="Arial"/>
              </a:rPr>
              <a:t> </a:t>
            </a:r>
            <a:r>
              <a:rPr kumimoji="0" sz="3600" b="1" i="0" u="none" strike="noStrike" kern="0" cap="none" spc="-28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/>
                <a:cs typeface="Arial"/>
              </a:rPr>
              <a:t>criar</a:t>
            </a:r>
            <a:r>
              <a:rPr kumimoji="0" sz="3600" b="1" i="0" u="none" strike="noStrike" kern="0" cap="none" spc="-165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/>
                <a:cs typeface="Arial"/>
              </a:rPr>
              <a:t> </a:t>
            </a:r>
            <a:r>
              <a:rPr kumimoji="0" sz="3600" b="1" i="0" u="none" strike="noStrike" kern="0" cap="none" spc="-515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/>
                <a:cs typeface="Arial"/>
              </a:rPr>
              <a:t>um</a:t>
            </a:r>
            <a:r>
              <a:rPr kumimoji="0" sz="3600" b="1" i="0" u="none" strike="noStrike" kern="0" cap="none" spc="-16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/>
                <a:cs typeface="Arial"/>
              </a:rPr>
              <a:t> </a:t>
            </a:r>
            <a:r>
              <a:rPr kumimoji="0" sz="3600" b="1" i="0" u="none" strike="noStrike" kern="0" cap="none" spc="-31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/>
                <a:cs typeface="Arial"/>
              </a:rPr>
              <a:t>fluxo</a:t>
            </a:r>
            <a:r>
              <a:rPr kumimoji="0" sz="3600" b="1" i="0" u="none" strike="noStrike" kern="0" cap="none" spc="-165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/>
                <a:cs typeface="Arial"/>
              </a:rPr>
              <a:t> </a:t>
            </a:r>
            <a:r>
              <a:rPr kumimoji="0" sz="3600" b="1" i="0" u="none" strike="noStrike" kern="0" cap="none" spc="-31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/>
                <a:cs typeface="Arial"/>
              </a:rPr>
              <a:t>bidirecional</a:t>
            </a:r>
            <a:r>
              <a:rPr kumimoji="0" sz="3600" b="1" i="0" u="none" strike="noStrike" kern="0" cap="none" spc="-16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/>
                <a:cs typeface="Arial"/>
              </a:rPr>
              <a:t> </a:t>
            </a:r>
            <a:r>
              <a:rPr kumimoji="0" sz="3600" b="1" i="0" u="none" strike="noStrike" kern="0" cap="none" spc="-34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/>
                <a:cs typeface="Arial"/>
              </a:rPr>
              <a:t>entre</a:t>
            </a:r>
            <a:endParaRPr kumimoji="0" sz="36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Arial"/>
              <a:cs typeface="Arial"/>
            </a:endParaRPr>
          </a:p>
          <a:p>
            <a:pPr marL="12700" marR="0" lvl="0" indent="0" defTabSz="91440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3600" b="1" i="0" u="none" strike="noStrike" kern="0" cap="none" spc="-505" normalizeH="0" baseline="0" noProof="0" dirty="0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Arial"/>
                <a:cs typeface="Arial"/>
              </a:rPr>
              <a:t>O</a:t>
            </a:r>
            <a:r>
              <a:rPr kumimoji="0" sz="3600" b="1" i="0" u="none" strike="noStrike" kern="0" cap="none" spc="-185" normalizeH="0" baseline="0" noProof="0" dirty="0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Arial"/>
                <a:cs typeface="Arial"/>
              </a:rPr>
              <a:t> </a:t>
            </a:r>
            <a:r>
              <a:rPr kumimoji="0" sz="3600" b="1" i="0" u="none" strike="noStrike" kern="0" cap="none" spc="-470" normalizeH="0" baseline="0" noProof="0" dirty="0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Arial"/>
                <a:cs typeface="Arial"/>
              </a:rPr>
              <a:t>QUE</a:t>
            </a:r>
            <a:r>
              <a:rPr kumimoji="0" sz="3600" b="1" i="0" u="none" strike="noStrike" kern="0" cap="none" spc="-170" normalizeH="0" baseline="0" noProof="0" dirty="0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Arial"/>
                <a:cs typeface="Arial"/>
              </a:rPr>
              <a:t> </a:t>
            </a:r>
            <a:r>
              <a:rPr kumimoji="0" sz="3600" b="1" i="0" u="none" strike="noStrike" kern="0" cap="none" spc="-470" normalizeH="0" baseline="0" noProof="0" dirty="0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Arial"/>
                <a:cs typeface="Arial"/>
              </a:rPr>
              <a:t>OS</a:t>
            </a:r>
            <a:r>
              <a:rPr kumimoji="0" sz="3600" b="1" i="0" u="none" strike="noStrike" kern="0" cap="none" spc="-150" normalizeH="0" baseline="0" noProof="0" dirty="0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Arial"/>
                <a:cs typeface="Arial"/>
              </a:rPr>
              <a:t> </a:t>
            </a:r>
            <a:r>
              <a:rPr kumimoji="0" sz="3600" b="1" i="0" u="none" strike="noStrike" kern="0" cap="none" spc="-480" normalizeH="0" baseline="0" noProof="0" dirty="0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Arial"/>
                <a:cs typeface="Arial"/>
              </a:rPr>
              <a:t>ÓRGÃOS</a:t>
            </a:r>
            <a:r>
              <a:rPr kumimoji="0" sz="3600" b="1" i="0" u="none" strike="noStrike" kern="0" cap="none" spc="-165" normalizeH="0" baseline="0" noProof="0" dirty="0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Arial"/>
                <a:cs typeface="Arial"/>
              </a:rPr>
              <a:t> </a:t>
            </a:r>
            <a:r>
              <a:rPr kumimoji="0" sz="3600" b="1" i="0" u="none" strike="noStrike" kern="0" cap="none" spc="-475" normalizeH="0" baseline="0" noProof="0" dirty="0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Arial"/>
                <a:cs typeface="Arial"/>
              </a:rPr>
              <a:t>DE</a:t>
            </a:r>
            <a:r>
              <a:rPr kumimoji="0" sz="3600" b="1" i="0" u="none" strike="noStrike" kern="0" cap="none" spc="-175" normalizeH="0" baseline="0" noProof="0" dirty="0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Arial"/>
                <a:cs typeface="Arial"/>
              </a:rPr>
              <a:t> </a:t>
            </a:r>
            <a:r>
              <a:rPr kumimoji="0" sz="3600" b="1" i="0" u="none" strike="noStrike" kern="0" cap="none" spc="-480" normalizeH="0" baseline="0" noProof="0" dirty="0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Arial"/>
                <a:cs typeface="Arial"/>
              </a:rPr>
              <a:t>CONTROLE</a:t>
            </a:r>
            <a:r>
              <a:rPr kumimoji="0" sz="3600" b="1" i="0" u="none" strike="noStrike" kern="0" cap="none" spc="-180" normalizeH="0" baseline="0" noProof="0" dirty="0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Arial"/>
                <a:cs typeface="Arial"/>
              </a:rPr>
              <a:t> </a:t>
            </a:r>
            <a:r>
              <a:rPr kumimoji="0" sz="3600" b="1" i="0" u="none" strike="noStrike" kern="0" cap="none" spc="-500" normalizeH="0" baseline="0" noProof="0" dirty="0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Arial"/>
                <a:cs typeface="Arial"/>
              </a:rPr>
              <a:t>PRODUZEM</a:t>
            </a:r>
            <a:endParaRPr kumimoji="0" sz="36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Arial"/>
              <a:cs typeface="Arial"/>
            </a:endParaRPr>
          </a:p>
          <a:p>
            <a:pPr marL="12700" marR="0" lvl="0" indent="0" defTabSz="91440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3600" b="1" i="0" u="none" strike="noStrike" kern="0" cap="none" spc="-335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/>
                <a:cs typeface="Arial"/>
              </a:rPr>
              <a:t>(dados,</a:t>
            </a:r>
            <a:r>
              <a:rPr kumimoji="0" sz="3600" b="1" i="0" u="none" strike="noStrike" kern="0" cap="none" spc="-16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/>
                <a:cs typeface="Arial"/>
              </a:rPr>
              <a:t> </a:t>
            </a:r>
            <a:r>
              <a:rPr kumimoji="0" sz="3600" b="1" i="0" u="none" strike="noStrike" kern="0" cap="none" spc="-29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/>
                <a:cs typeface="Arial"/>
              </a:rPr>
              <a:t>relatórios,</a:t>
            </a:r>
            <a:r>
              <a:rPr kumimoji="0" sz="3600" b="1" i="0" u="none" strike="noStrike" kern="0" cap="none" spc="-16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/>
                <a:cs typeface="Arial"/>
              </a:rPr>
              <a:t> </a:t>
            </a:r>
            <a:r>
              <a:rPr kumimoji="0" sz="3600" b="1" i="0" u="none" strike="noStrike" kern="0" cap="none" spc="-305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/>
                <a:cs typeface="Arial"/>
              </a:rPr>
              <a:t>painéis,</a:t>
            </a:r>
            <a:r>
              <a:rPr kumimoji="0" sz="3600" b="1" i="0" u="none" strike="noStrike" kern="0" cap="none" spc="-16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/>
                <a:cs typeface="Arial"/>
              </a:rPr>
              <a:t> </a:t>
            </a:r>
            <a:r>
              <a:rPr kumimoji="0" sz="3600" b="1" i="0" u="none" strike="noStrike" kern="0" cap="none" spc="-305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/>
                <a:cs typeface="Arial"/>
              </a:rPr>
              <a:t>auditorias,</a:t>
            </a:r>
            <a:r>
              <a:rPr kumimoji="0" sz="3600" b="1" i="0" u="none" strike="noStrike" kern="0" cap="none" spc="-15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/>
                <a:cs typeface="Arial"/>
              </a:rPr>
              <a:t> </a:t>
            </a:r>
            <a:r>
              <a:rPr kumimoji="0" sz="3600" b="1" i="0" u="none" strike="noStrike" kern="0" cap="none" spc="-30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/>
                <a:cs typeface="Arial"/>
              </a:rPr>
              <a:t>alertas)</a:t>
            </a:r>
            <a:endParaRPr kumimoji="0" sz="36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Arial"/>
              <a:cs typeface="Arial"/>
            </a:endParaRPr>
          </a:p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239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36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Arial"/>
              <a:cs typeface="Arial"/>
            </a:endParaRPr>
          </a:p>
          <a:p>
            <a:pPr marL="1270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3600" b="1" i="0" u="none" strike="noStrike" kern="0" cap="none" spc="-505" normalizeH="0" baseline="0" noProof="0" dirty="0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Arial"/>
                <a:cs typeface="Arial"/>
              </a:rPr>
              <a:t>O</a:t>
            </a:r>
            <a:r>
              <a:rPr kumimoji="0" sz="3600" b="1" i="0" u="none" strike="noStrike" kern="0" cap="none" spc="-180" normalizeH="0" baseline="0" noProof="0" dirty="0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Arial"/>
                <a:cs typeface="Arial"/>
              </a:rPr>
              <a:t> </a:t>
            </a:r>
            <a:r>
              <a:rPr kumimoji="0" sz="3600" b="1" i="0" u="none" strike="noStrike" kern="0" cap="none" spc="-470" normalizeH="0" baseline="0" noProof="0" dirty="0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Arial"/>
                <a:cs typeface="Arial"/>
              </a:rPr>
              <a:t>QUE</a:t>
            </a:r>
            <a:r>
              <a:rPr kumimoji="0" sz="3600" b="1" i="0" u="none" strike="noStrike" kern="0" cap="none" spc="-254" normalizeH="0" baseline="0" noProof="0" dirty="0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Arial"/>
                <a:cs typeface="Arial"/>
              </a:rPr>
              <a:t> </a:t>
            </a:r>
            <a:r>
              <a:rPr kumimoji="0" sz="3600" b="1" i="0" u="none" strike="noStrike" kern="0" cap="none" spc="-495" normalizeH="0" baseline="0" noProof="0" dirty="0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Arial"/>
                <a:cs typeface="Arial"/>
              </a:rPr>
              <a:t>A</a:t>
            </a:r>
            <a:r>
              <a:rPr kumimoji="0" sz="3600" b="1" i="0" u="none" strike="noStrike" kern="0" cap="none" spc="-275" normalizeH="0" baseline="0" noProof="0" dirty="0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Arial"/>
                <a:cs typeface="Arial"/>
              </a:rPr>
              <a:t> </a:t>
            </a:r>
            <a:r>
              <a:rPr kumimoji="0" sz="3600" b="1" i="0" u="none" strike="noStrike" kern="0" cap="none" spc="-455" normalizeH="0" baseline="0" noProof="0" dirty="0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Arial"/>
                <a:cs typeface="Arial"/>
              </a:rPr>
              <a:t>SOCIEDADE</a:t>
            </a:r>
            <a:r>
              <a:rPr kumimoji="0" sz="3600" b="1" i="0" u="none" strike="noStrike" kern="0" cap="none" spc="-170" normalizeH="0" baseline="0" noProof="0" dirty="0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Arial"/>
                <a:cs typeface="Arial"/>
              </a:rPr>
              <a:t> </a:t>
            </a:r>
            <a:r>
              <a:rPr kumimoji="0" sz="3600" b="1" i="0" u="none" strike="noStrike" kern="0" cap="none" spc="-475" normalizeH="0" baseline="0" noProof="0" dirty="0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Arial"/>
                <a:cs typeface="Arial"/>
              </a:rPr>
              <a:t>OBSERVA,</a:t>
            </a:r>
            <a:r>
              <a:rPr kumimoji="0" sz="3600" b="1" i="0" u="none" strike="noStrike" kern="0" cap="none" spc="-170" normalizeH="0" baseline="0" noProof="0" dirty="0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Arial"/>
                <a:cs typeface="Arial"/>
              </a:rPr>
              <a:t> </a:t>
            </a:r>
            <a:r>
              <a:rPr kumimoji="0" sz="3600" b="1" i="0" u="none" strike="noStrike" kern="0" cap="none" spc="-400" normalizeH="0" baseline="0" noProof="0" dirty="0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Arial"/>
                <a:cs typeface="Arial"/>
              </a:rPr>
              <a:t>VIVENCIA</a:t>
            </a:r>
            <a:r>
              <a:rPr kumimoji="0" sz="3600" b="1" i="0" u="none" strike="noStrike" kern="0" cap="none" spc="-280" normalizeH="0" baseline="0" noProof="0" dirty="0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Arial"/>
                <a:cs typeface="Arial"/>
              </a:rPr>
              <a:t> </a:t>
            </a:r>
            <a:r>
              <a:rPr kumimoji="0" sz="3600" b="1" i="0" u="none" strike="noStrike" kern="0" cap="none" spc="-434" normalizeH="0" baseline="0" noProof="0" dirty="0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Arial"/>
                <a:cs typeface="Arial"/>
              </a:rPr>
              <a:t>E</a:t>
            </a:r>
            <a:r>
              <a:rPr kumimoji="0" sz="3600" b="1" i="0" u="none" strike="noStrike" kern="0" cap="none" spc="-160" normalizeH="0" baseline="0" noProof="0" dirty="0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Arial"/>
                <a:cs typeface="Arial"/>
              </a:rPr>
              <a:t> </a:t>
            </a:r>
            <a:r>
              <a:rPr kumimoji="0" sz="3600" b="1" i="0" u="none" strike="noStrike" kern="0" cap="none" spc="-490" normalizeH="0" baseline="0" noProof="0" dirty="0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Arial"/>
                <a:cs typeface="Arial"/>
              </a:rPr>
              <a:t>DEVOLVE</a:t>
            </a:r>
            <a:endParaRPr kumimoji="0" sz="36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Arial"/>
              <a:cs typeface="Arial"/>
            </a:endParaRPr>
          </a:p>
          <a:p>
            <a:pPr marL="12700" marR="1764030" lvl="0" indent="0" defTabSz="914400" eaLnBrk="1" fontAlgn="auto" latinLnBrk="0" hangingPunct="1">
              <a:lnSpc>
                <a:spcPts val="4630"/>
              </a:lnSpc>
              <a:spcBef>
                <a:spcPts val="9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3600" b="0" i="0" u="none" strike="noStrike" kern="0" cap="none" spc="-31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 MT"/>
                <a:cs typeface="Arial MT"/>
              </a:rPr>
              <a:t>(denúncias,</a:t>
            </a:r>
            <a:r>
              <a:rPr kumimoji="0" sz="3600" b="0" i="0" u="none" strike="noStrike" kern="0" cap="none" spc="-175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 MT"/>
                <a:cs typeface="Arial MT"/>
              </a:rPr>
              <a:t> </a:t>
            </a:r>
            <a:r>
              <a:rPr kumimoji="0" sz="3600" b="0" i="0" u="none" strike="noStrike" kern="0" cap="none" spc="-31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 MT"/>
                <a:cs typeface="Arial MT"/>
              </a:rPr>
              <a:t>informações,</a:t>
            </a:r>
            <a:r>
              <a:rPr kumimoji="0" sz="3600" b="0" i="0" u="none" strike="noStrike" kern="0" cap="none" spc="-175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 MT"/>
                <a:cs typeface="Arial MT"/>
              </a:rPr>
              <a:t> </a:t>
            </a:r>
            <a:r>
              <a:rPr kumimoji="0" sz="3600" b="0" i="0" u="none" strike="noStrike" kern="0" cap="none" spc="-325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 MT"/>
                <a:cs typeface="Arial MT"/>
              </a:rPr>
              <a:t>percepções,</a:t>
            </a:r>
            <a:r>
              <a:rPr kumimoji="0" sz="3600" b="0" i="0" u="none" strike="noStrike" kern="0" cap="none" spc="-17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 MT"/>
                <a:cs typeface="Arial MT"/>
              </a:rPr>
              <a:t> </a:t>
            </a:r>
            <a:r>
              <a:rPr kumimoji="0" sz="3600" b="0" i="0" u="none" strike="noStrike" kern="0" cap="none" spc="-33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 MT"/>
                <a:cs typeface="Arial MT"/>
              </a:rPr>
              <a:t>sugestões, </a:t>
            </a:r>
            <a:r>
              <a:rPr kumimoji="0" sz="3600" b="0" i="0" u="none" strike="noStrike" kern="0" cap="none" spc="-355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 MT"/>
                <a:cs typeface="Arial MT"/>
              </a:rPr>
              <a:t>dados</a:t>
            </a:r>
            <a:r>
              <a:rPr kumimoji="0" sz="3600" b="0" i="0" u="none" strike="noStrike" kern="0" cap="none" spc="-204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 MT"/>
                <a:cs typeface="Arial MT"/>
              </a:rPr>
              <a:t> </a:t>
            </a:r>
            <a:r>
              <a:rPr kumimoji="0" sz="3600" b="0" i="0" u="none" strike="noStrike" kern="0" cap="none" spc="-305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 MT"/>
                <a:cs typeface="Arial MT"/>
              </a:rPr>
              <a:t>comunitários).</a:t>
            </a:r>
            <a:endParaRPr kumimoji="0" sz="36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Arial MT"/>
              <a:cs typeface="Arial MT"/>
            </a:endParaRPr>
          </a:p>
        </p:txBody>
      </p:sp>
      <p:pic>
        <p:nvPicPr>
          <p:cNvPr id="11" name="object 11" descr="Torre De Controle, Torre, Aeroporto"/>
          <p:cNvPicPr/>
          <p:nvPr/>
        </p:nvPicPr>
        <p:blipFill>
          <a:blip r:embed="rId6" cstate="print"/>
          <a:stretch>
            <a:fillRect/>
          </a:stretch>
        </p:blipFill>
        <p:spPr>
          <a:xfrm>
            <a:off x="9201150" y="-5"/>
            <a:ext cx="9086850" cy="10287000"/>
          </a:xfrm>
          <a:prstGeom prst="rect">
            <a:avLst/>
          </a:prstGeom>
        </p:spPr>
      </p:pic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0" name="Rectangle 12">
            <a:extLst>
              <a:ext uri="{FF2B5EF4-FFF2-40B4-BE49-F238E27FC236}">
                <a16:creationId xmlns:a16="http://schemas.microsoft.com/office/drawing/2014/main" id="{04812C46-200A-4DEB-A05E-3ED6C68C238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573" y="0"/>
            <a:ext cx="18283428" cy="10287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Rectangle 14">
            <a:extLst>
              <a:ext uri="{FF2B5EF4-FFF2-40B4-BE49-F238E27FC236}">
                <a16:creationId xmlns:a16="http://schemas.microsoft.com/office/drawing/2014/main" id="{D1EA859B-E555-4109-94F3-6700E046E00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-1" y="0"/>
            <a:ext cx="11085394" cy="10287000"/>
          </a:xfrm>
          <a:prstGeom prst="rect">
            <a:avLst/>
          </a:prstGeom>
          <a:gradFill>
            <a:gsLst>
              <a:gs pos="48000">
                <a:schemeClr val="bg1"/>
              </a:gs>
              <a:gs pos="35000">
                <a:schemeClr val="bg1">
                  <a:alpha val="77000"/>
                </a:schemeClr>
              </a:gs>
              <a:gs pos="19000">
                <a:schemeClr val="bg1">
                  <a:alpha val="38000"/>
                </a:schemeClr>
              </a:gs>
              <a:gs pos="0">
                <a:schemeClr val="bg1">
                  <a:alpha val="0"/>
                </a:schemeClr>
              </a:gs>
              <a:gs pos="100000">
                <a:schemeClr val="bg1"/>
              </a:gs>
            </a:gsLst>
            <a:lin ang="10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2" name="CaixaDeTexto 11">
            <a:extLst>
              <a:ext uri="{FF2B5EF4-FFF2-40B4-BE49-F238E27FC236}">
                <a16:creationId xmlns:a16="http://schemas.microsoft.com/office/drawing/2014/main" id="{B327E67E-0351-1682-6858-C268348909FA}"/>
              </a:ext>
            </a:extLst>
          </p:cNvPr>
          <p:cNvSpPr txBox="1"/>
          <p:nvPr/>
        </p:nvSpPr>
        <p:spPr>
          <a:xfrm>
            <a:off x="899047" y="2552968"/>
            <a:ext cx="7969438" cy="681212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355591" marR="191766" indent="-342891">
              <a:lnSpc>
                <a:spcPct val="107000"/>
              </a:lnSpc>
              <a:spcBef>
                <a:spcPts val="95"/>
              </a:spcBef>
              <a:buFont typeface="Symbol"/>
              <a:buChar char=""/>
              <a:tabLst>
                <a:tab pos="355591" algn="l"/>
              </a:tabLst>
            </a:pPr>
            <a:r>
              <a:rPr lang="pt-BR" sz="3200" dirty="0">
                <a:latin typeface="+mn-lt"/>
                <a:cs typeface="Arial MT"/>
              </a:rPr>
              <a:t>Imagine o Tribunal publicando dados sobre obras de creches no Estado.</a:t>
            </a:r>
          </a:p>
          <a:p>
            <a:pPr marL="12700" marR="191766">
              <a:lnSpc>
                <a:spcPct val="107000"/>
              </a:lnSpc>
              <a:spcBef>
                <a:spcPts val="95"/>
              </a:spcBef>
              <a:tabLst>
                <a:tab pos="355591" algn="l"/>
              </a:tabLst>
            </a:pPr>
            <a:endParaRPr lang="pt-BR" sz="800" dirty="0">
              <a:latin typeface="+mn-lt"/>
              <a:cs typeface="Arial MT"/>
            </a:endParaRPr>
          </a:p>
          <a:p>
            <a:pPr marL="354956" indent="-342257">
              <a:spcBef>
                <a:spcPts val="265"/>
              </a:spcBef>
              <a:buFont typeface="Symbol"/>
              <a:buChar char=""/>
              <a:tabLst>
                <a:tab pos="354956" algn="l"/>
              </a:tabLst>
            </a:pPr>
            <a:r>
              <a:rPr lang="pt-BR" sz="3200" dirty="0">
                <a:latin typeface="+mn-lt"/>
                <a:cs typeface="Arial MT"/>
              </a:rPr>
              <a:t>O controle externo mostra as</a:t>
            </a:r>
          </a:p>
          <a:p>
            <a:pPr marL="355591" marR="169541">
              <a:lnSpc>
                <a:spcPct val="106900"/>
              </a:lnSpc>
              <a:spcBef>
                <a:spcPts val="11"/>
              </a:spcBef>
            </a:pPr>
            <a:r>
              <a:rPr lang="pt-BR" sz="3200" dirty="0">
                <a:latin typeface="+mn-lt"/>
                <a:cs typeface="Arial MT"/>
              </a:rPr>
              <a:t>planilhas, contratos e percentuais de execução.</a:t>
            </a:r>
          </a:p>
          <a:p>
            <a:pPr marL="355591" marR="169541">
              <a:lnSpc>
                <a:spcPct val="106900"/>
              </a:lnSpc>
              <a:spcBef>
                <a:spcPts val="11"/>
              </a:spcBef>
            </a:pPr>
            <a:endParaRPr lang="pt-BR" sz="800" dirty="0">
              <a:latin typeface="+mn-lt"/>
              <a:cs typeface="Arial MT"/>
            </a:endParaRPr>
          </a:p>
          <a:p>
            <a:pPr marL="355591" indent="-342891">
              <a:spcBef>
                <a:spcPts val="265"/>
              </a:spcBef>
              <a:buFont typeface="Symbol"/>
              <a:buChar char=""/>
              <a:tabLst>
                <a:tab pos="355591" algn="l"/>
              </a:tabLst>
            </a:pPr>
            <a:r>
              <a:rPr lang="pt-BR" sz="3200" dirty="0">
                <a:latin typeface="+mn-lt"/>
                <a:cs typeface="Arial MT"/>
              </a:rPr>
              <a:t>Cidadãos, conselhos municipais e</a:t>
            </a:r>
          </a:p>
          <a:p>
            <a:pPr marL="355591" marR="5080">
              <a:lnSpc>
                <a:spcPct val="107000"/>
              </a:lnSpc>
              <a:spcBef>
                <a:spcPts val="11"/>
              </a:spcBef>
            </a:pPr>
            <a:r>
              <a:rPr lang="pt-BR" sz="3200" dirty="0">
                <a:latin typeface="+mn-lt"/>
                <a:cs typeface="Arial MT"/>
              </a:rPr>
              <a:t>organizações sociais reportam, via ouvidoria digital ou aplicativo, fotos, relatos ou discrepâncias sobre as obras locais.</a:t>
            </a:r>
          </a:p>
          <a:p>
            <a:pPr marL="355591" marR="5080">
              <a:lnSpc>
                <a:spcPct val="107000"/>
              </a:lnSpc>
              <a:spcBef>
                <a:spcPts val="11"/>
              </a:spcBef>
            </a:pPr>
            <a:endParaRPr lang="pt-BR" sz="800" dirty="0">
              <a:latin typeface="+mn-lt"/>
              <a:cs typeface="Arial MT"/>
            </a:endParaRPr>
          </a:p>
          <a:p>
            <a:pPr marL="354956" indent="-342257">
              <a:spcBef>
                <a:spcPts val="265"/>
              </a:spcBef>
              <a:buFont typeface="Symbol"/>
              <a:buChar char=""/>
              <a:tabLst>
                <a:tab pos="354956" algn="l"/>
              </a:tabLst>
            </a:pPr>
            <a:r>
              <a:rPr lang="pt-BR" sz="3200" dirty="0">
                <a:latin typeface="+mn-lt"/>
                <a:cs typeface="Arial MT"/>
              </a:rPr>
              <a:t>Esses retornos são integrados e</a:t>
            </a:r>
          </a:p>
          <a:p>
            <a:pPr marL="355591" marR="40639">
              <a:lnSpc>
                <a:spcPct val="107000"/>
              </a:lnSpc>
              <a:spcBef>
                <a:spcPts val="5"/>
              </a:spcBef>
            </a:pPr>
            <a:r>
              <a:rPr lang="pt-BR" sz="3200" dirty="0">
                <a:latin typeface="+mn-lt"/>
                <a:cs typeface="Arial MT"/>
              </a:rPr>
              <a:t>analisados pelo Tribunal, que gera novos alertas e auditorias direcionadas.</a:t>
            </a:r>
          </a:p>
        </p:txBody>
      </p:sp>
      <p:sp>
        <p:nvSpPr>
          <p:cNvPr id="16" name="CaixaDeTexto 15">
            <a:extLst>
              <a:ext uri="{FF2B5EF4-FFF2-40B4-BE49-F238E27FC236}">
                <a16:creationId xmlns:a16="http://schemas.microsoft.com/office/drawing/2014/main" id="{E6599DC2-F279-0026-70B3-7597262297E6}"/>
              </a:ext>
            </a:extLst>
          </p:cNvPr>
          <p:cNvSpPr txBox="1"/>
          <p:nvPr/>
        </p:nvSpPr>
        <p:spPr>
          <a:xfrm>
            <a:off x="899047" y="949111"/>
            <a:ext cx="5734904" cy="144655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8800" b="1" kern="1200" dirty="0">
                <a:latin typeface="+mj-lt"/>
                <a:cs typeface="+mj-cs"/>
              </a:rPr>
              <a:t>Na </a:t>
            </a:r>
            <a:r>
              <a:rPr lang="en-US" sz="8800" b="1" kern="1200" dirty="0" err="1">
                <a:latin typeface="+mj-lt"/>
                <a:cs typeface="+mj-cs"/>
              </a:rPr>
              <a:t>prática</a:t>
            </a:r>
            <a:r>
              <a:rPr lang="en-US" sz="8800" kern="1200" dirty="0">
                <a:latin typeface="+mj-lt"/>
                <a:cs typeface="+mj-cs"/>
              </a:rPr>
              <a:t>:</a:t>
            </a:r>
            <a:endParaRPr lang="pt-BR" sz="8800" dirty="0"/>
          </a:p>
        </p:txBody>
      </p:sp>
      <p:grpSp>
        <p:nvGrpSpPr>
          <p:cNvPr id="17" name="Agrupar 16">
            <a:extLst>
              <a:ext uri="{FF2B5EF4-FFF2-40B4-BE49-F238E27FC236}">
                <a16:creationId xmlns:a16="http://schemas.microsoft.com/office/drawing/2014/main" id="{F8C8C7A5-6314-1361-4CE9-57CD5E1884FF}"/>
              </a:ext>
            </a:extLst>
          </p:cNvPr>
          <p:cNvGrpSpPr/>
          <p:nvPr/>
        </p:nvGrpSpPr>
        <p:grpSpPr>
          <a:xfrm>
            <a:off x="381000" y="190501"/>
            <a:ext cx="17526000" cy="9829800"/>
            <a:chOff x="381000" y="266700"/>
            <a:chExt cx="17526000" cy="9906000"/>
          </a:xfrm>
        </p:grpSpPr>
        <p:sp>
          <p:nvSpPr>
            <p:cNvPr id="18" name="Retângulo 17">
              <a:extLst>
                <a:ext uri="{FF2B5EF4-FFF2-40B4-BE49-F238E27FC236}">
                  <a16:creationId xmlns:a16="http://schemas.microsoft.com/office/drawing/2014/main" id="{150FE9FE-7EE4-295E-9C86-969685E98E1C}"/>
                </a:ext>
              </a:extLst>
            </p:cNvPr>
            <p:cNvSpPr/>
            <p:nvPr/>
          </p:nvSpPr>
          <p:spPr>
            <a:xfrm>
              <a:off x="533400" y="419100"/>
              <a:ext cx="17221200" cy="9601200"/>
            </a:xfrm>
            <a:prstGeom prst="rect">
              <a:avLst/>
            </a:prstGeom>
            <a:noFill/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t-BR"/>
            </a:p>
          </p:txBody>
        </p:sp>
        <p:sp>
          <p:nvSpPr>
            <p:cNvPr id="19" name="Retângulo 18">
              <a:extLst>
                <a:ext uri="{FF2B5EF4-FFF2-40B4-BE49-F238E27FC236}">
                  <a16:creationId xmlns:a16="http://schemas.microsoft.com/office/drawing/2014/main" id="{175ED787-498A-B080-ABC4-BD3146479BEE}"/>
                </a:ext>
              </a:extLst>
            </p:cNvPr>
            <p:cNvSpPr/>
            <p:nvPr/>
          </p:nvSpPr>
          <p:spPr>
            <a:xfrm>
              <a:off x="381000" y="266700"/>
              <a:ext cx="17526000" cy="9906000"/>
            </a:xfrm>
            <a:prstGeom prst="rect">
              <a:avLst/>
            </a:prstGeom>
            <a:noFill/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t-BR"/>
            </a:p>
          </p:txBody>
        </p:sp>
      </p:grpSp>
      <p:pic>
        <p:nvPicPr>
          <p:cNvPr id="2" name="Imagem 1">
            <a:extLst>
              <a:ext uri="{FF2B5EF4-FFF2-40B4-BE49-F238E27FC236}">
                <a16:creationId xmlns:a16="http://schemas.microsoft.com/office/drawing/2014/main" id="{47FB916F-90B6-4108-A958-0EB0A2B3780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033809" y="341729"/>
            <a:ext cx="13777849" cy="9527345"/>
          </a:xfrm>
          <a:prstGeom prst="rect">
            <a:avLst/>
          </a:prstGeom>
        </p:spPr>
      </p:pic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0" y="0"/>
            <a:ext cx="18288000" cy="10287000"/>
            <a:chOff x="0" y="0"/>
            <a:chExt cx="18288000" cy="10287000"/>
          </a:xfrm>
        </p:grpSpPr>
        <p:pic>
          <p:nvPicPr>
            <p:cNvPr id="3" name="object 3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0" y="7362"/>
              <a:ext cx="18287990" cy="10279634"/>
            </a:xfrm>
            <a:prstGeom prst="rect">
              <a:avLst/>
            </a:prstGeom>
          </p:spPr>
        </p:pic>
        <p:pic>
          <p:nvPicPr>
            <p:cNvPr id="4" name="object 4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0" y="0"/>
              <a:ext cx="18287990" cy="6438900"/>
            </a:xfrm>
            <a:prstGeom prst="rect">
              <a:avLst/>
            </a:prstGeom>
          </p:spPr>
        </p:pic>
        <p:sp>
          <p:nvSpPr>
            <p:cNvPr id="5" name="object 5"/>
            <p:cNvSpPr/>
            <p:nvPr/>
          </p:nvSpPr>
          <p:spPr>
            <a:xfrm>
              <a:off x="304800" y="342900"/>
              <a:ext cx="17602200" cy="9601200"/>
            </a:xfrm>
            <a:custGeom>
              <a:avLst/>
              <a:gdLst/>
              <a:ahLst/>
              <a:cxnLst/>
              <a:rect l="l" t="t" r="r" b="b"/>
              <a:pathLst>
                <a:path w="17602200" h="9601200">
                  <a:moveTo>
                    <a:pt x="0" y="9601200"/>
                  </a:moveTo>
                  <a:lnTo>
                    <a:pt x="17602200" y="9601200"/>
                  </a:lnTo>
                  <a:lnTo>
                    <a:pt x="17602200" y="0"/>
                  </a:lnTo>
                  <a:lnTo>
                    <a:pt x="0" y="0"/>
                  </a:lnTo>
                  <a:lnTo>
                    <a:pt x="0" y="9601200"/>
                  </a:lnTo>
                  <a:close/>
                </a:path>
              </a:pathLst>
            </a:custGeom>
            <a:ln w="25400">
              <a:solidFill>
                <a:srgbClr val="F79546"/>
              </a:solidFill>
            </a:ln>
          </p:spPr>
          <p:txBody>
            <a:bodyPr wrap="square" lIns="0" tIns="0" rIns="0" bIns="0" rtlCol="0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endParaRPr>
            </a:p>
          </p:txBody>
        </p:sp>
        <p:pic>
          <p:nvPicPr>
            <p:cNvPr id="6" name="object 6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4911852" y="7234428"/>
              <a:ext cx="1948433" cy="669798"/>
            </a:xfrm>
            <a:prstGeom prst="rect">
              <a:avLst/>
            </a:prstGeom>
          </p:spPr>
        </p:pic>
        <p:sp>
          <p:nvSpPr>
            <p:cNvPr id="7" name="object 7"/>
            <p:cNvSpPr/>
            <p:nvPr/>
          </p:nvSpPr>
          <p:spPr>
            <a:xfrm>
              <a:off x="4920996" y="7243444"/>
              <a:ext cx="1899285" cy="620395"/>
            </a:xfrm>
            <a:custGeom>
              <a:avLst/>
              <a:gdLst/>
              <a:ahLst/>
              <a:cxnLst/>
              <a:rect l="l" t="t" r="r" b="b"/>
              <a:pathLst>
                <a:path w="1899284" h="620395">
                  <a:moveTo>
                    <a:pt x="1898903" y="0"/>
                  </a:moveTo>
                  <a:lnTo>
                    <a:pt x="0" y="0"/>
                  </a:lnTo>
                  <a:lnTo>
                    <a:pt x="0" y="620267"/>
                  </a:lnTo>
                  <a:lnTo>
                    <a:pt x="1898903" y="620267"/>
                  </a:lnTo>
                  <a:lnTo>
                    <a:pt x="1898903" y="0"/>
                  </a:lnTo>
                  <a:close/>
                </a:path>
              </a:pathLst>
            </a:custGeom>
            <a:solidFill>
              <a:srgbClr val="1D8AC8"/>
            </a:solidFill>
          </p:spPr>
          <p:txBody>
            <a:bodyPr wrap="square" lIns="0" tIns="0" rIns="0" bIns="0" rtlCol="0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endParaRPr>
            </a:p>
          </p:txBody>
        </p:sp>
        <p:pic>
          <p:nvPicPr>
            <p:cNvPr id="8" name="object 8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6810755" y="7234428"/>
              <a:ext cx="166877" cy="669798"/>
            </a:xfrm>
            <a:prstGeom prst="rect">
              <a:avLst/>
            </a:prstGeom>
          </p:spPr>
        </p:pic>
        <p:sp>
          <p:nvSpPr>
            <p:cNvPr id="9" name="object 9"/>
            <p:cNvSpPr/>
            <p:nvPr/>
          </p:nvSpPr>
          <p:spPr>
            <a:xfrm>
              <a:off x="6819900" y="7243444"/>
              <a:ext cx="117475" cy="620395"/>
            </a:xfrm>
            <a:custGeom>
              <a:avLst/>
              <a:gdLst/>
              <a:ahLst/>
              <a:cxnLst/>
              <a:rect l="l" t="t" r="r" b="b"/>
              <a:pathLst>
                <a:path w="117475" h="620395">
                  <a:moveTo>
                    <a:pt x="117348" y="0"/>
                  </a:moveTo>
                  <a:lnTo>
                    <a:pt x="0" y="0"/>
                  </a:lnTo>
                  <a:lnTo>
                    <a:pt x="0" y="620267"/>
                  </a:lnTo>
                  <a:lnTo>
                    <a:pt x="117348" y="620267"/>
                  </a:lnTo>
                  <a:lnTo>
                    <a:pt x="117348" y="0"/>
                  </a:lnTo>
                  <a:close/>
                </a:path>
              </a:pathLst>
            </a:custGeom>
            <a:solidFill>
              <a:srgbClr val="1D8AC8"/>
            </a:solidFill>
          </p:spPr>
          <p:txBody>
            <a:bodyPr wrap="square" lIns="0" tIns="0" rIns="0" bIns="0" rtlCol="0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endParaRPr>
            </a:p>
          </p:txBody>
        </p:sp>
        <p:pic>
          <p:nvPicPr>
            <p:cNvPr id="10" name="object 10"/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6928103" y="7234428"/>
              <a:ext cx="578357" cy="669798"/>
            </a:xfrm>
            <a:prstGeom prst="rect">
              <a:avLst/>
            </a:prstGeom>
          </p:spPr>
        </p:pic>
        <p:sp>
          <p:nvSpPr>
            <p:cNvPr id="11" name="object 11"/>
            <p:cNvSpPr/>
            <p:nvPr/>
          </p:nvSpPr>
          <p:spPr>
            <a:xfrm>
              <a:off x="6937248" y="7243444"/>
              <a:ext cx="528955" cy="620395"/>
            </a:xfrm>
            <a:custGeom>
              <a:avLst/>
              <a:gdLst/>
              <a:ahLst/>
              <a:cxnLst/>
              <a:rect l="l" t="t" r="r" b="b"/>
              <a:pathLst>
                <a:path w="528954" h="620395">
                  <a:moveTo>
                    <a:pt x="528827" y="0"/>
                  </a:moveTo>
                  <a:lnTo>
                    <a:pt x="0" y="0"/>
                  </a:lnTo>
                  <a:lnTo>
                    <a:pt x="0" y="620267"/>
                  </a:lnTo>
                  <a:lnTo>
                    <a:pt x="528827" y="620267"/>
                  </a:lnTo>
                  <a:lnTo>
                    <a:pt x="528827" y="0"/>
                  </a:lnTo>
                  <a:close/>
                </a:path>
              </a:pathLst>
            </a:custGeom>
            <a:solidFill>
              <a:srgbClr val="1D8AC8"/>
            </a:solidFill>
          </p:spPr>
          <p:txBody>
            <a:bodyPr wrap="square" lIns="0" tIns="0" rIns="0" bIns="0" rtlCol="0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endParaRPr>
            </a:p>
          </p:txBody>
        </p:sp>
        <p:pic>
          <p:nvPicPr>
            <p:cNvPr id="12" name="object 12"/>
            <p:cNvPicPr/>
            <p:nvPr/>
          </p:nvPicPr>
          <p:blipFill>
            <a:blip r:embed="rId7" cstate="print"/>
            <a:stretch>
              <a:fillRect/>
            </a:stretch>
          </p:blipFill>
          <p:spPr>
            <a:xfrm>
              <a:off x="7456931" y="7234428"/>
              <a:ext cx="163804" cy="669798"/>
            </a:xfrm>
            <a:prstGeom prst="rect">
              <a:avLst/>
            </a:prstGeom>
          </p:spPr>
        </p:pic>
        <p:sp>
          <p:nvSpPr>
            <p:cNvPr id="13" name="object 13"/>
            <p:cNvSpPr/>
            <p:nvPr/>
          </p:nvSpPr>
          <p:spPr>
            <a:xfrm>
              <a:off x="7466076" y="7243444"/>
              <a:ext cx="114300" cy="620395"/>
            </a:xfrm>
            <a:custGeom>
              <a:avLst/>
              <a:gdLst/>
              <a:ahLst/>
              <a:cxnLst/>
              <a:rect l="l" t="t" r="r" b="b"/>
              <a:pathLst>
                <a:path w="114300" h="620395">
                  <a:moveTo>
                    <a:pt x="114300" y="0"/>
                  </a:moveTo>
                  <a:lnTo>
                    <a:pt x="0" y="0"/>
                  </a:lnTo>
                  <a:lnTo>
                    <a:pt x="0" y="620267"/>
                  </a:lnTo>
                  <a:lnTo>
                    <a:pt x="114300" y="620267"/>
                  </a:lnTo>
                  <a:lnTo>
                    <a:pt x="114300" y="0"/>
                  </a:lnTo>
                  <a:close/>
                </a:path>
              </a:pathLst>
            </a:custGeom>
            <a:solidFill>
              <a:srgbClr val="1D8AC8"/>
            </a:solidFill>
          </p:spPr>
          <p:txBody>
            <a:bodyPr wrap="square" lIns="0" tIns="0" rIns="0" bIns="0" rtlCol="0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endParaRPr>
            </a:p>
          </p:txBody>
        </p:sp>
        <p:pic>
          <p:nvPicPr>
            <p:cNvPr id="14" name="object 14"/>
            <p:cNvPicPr/>
            <p:nvPr/>
          </p:nvPicPr>
          <p:blipFill>
            <a:blip r:embed="rId8" cstate="print"/>
            <a:stretch>
              <a:fillRect/>
            </a:stretch>
          </p:blipFill>
          <p:spPr>
            <a:xfrm>
              <a:off x="7571231" y="7234428"/>
              <a:ext cx="2865881" cy="669798"/>
            </a:xfrm>
            <a:prstGeom prst="rect">
              <a:avLst/>
            </a:prstGeom>
          </p:spPr>
        </p:pic>
        <p:sp>
          <p:nvSpPr>
            <p:cNvPr id="15" name="object 15"/>
            <p:cNvSpPr/>
            <p:nvPr/>
          </p:nvSpPr>
          <p:spPr>
            <a:xfrm>
              <a:off x="7580376" y="7243444"/>
              <a:ext cx="2816860" cy="620395"/>
            </a:xfrm>
            <a:custGeom>
              <a:avLst/>
              <a:gdLst/>
              <a:ahLst/>
              <a:cxnLst/>
              <a:rect l="l" t="t" r="r" b="b"/>
              <a:pathLst>
                <a:path w="2816859" h="620395">
                  <a:moveTo>
                    <a:pt x="2816352" y="0"/>
                  </a:moveTo>
                  <a:lnTo>
                    <a:pt x="0" y="0"/>
                  </a:lnTo>
                  <a:lnTo>
                    <a:pt x="0" y="620267"/>
                  </a:lnTo>
                  <a:lnTo>
                    <a:pt x="2816352" y="620267"/>
                  </a:lnTo>
                  <a:lnTo>
                    <a:pt x="2816352" y="0"/>
                  </a:lnTo>
                  <a:close/>
                </a:path>
              </a:pathLst>
            </a:custGeom>
            <a:solidFill>
              <a:srgbClr val="1D8AC8"/>
            </a:solidFill>
          </p:spPr>
          <p:txBody>
            <a:bodyPr wrap="square" lIns="0" tIns="0" rIns="0" bIns="0" rtlCol="0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endParaRPr>
            </a:p>
          </p:txBody>
        </p:sp>
        <p:pic>
          <p:nvPicPr>
            <p:cNvPr id="16" name="object 16"/>
            <p:cNvPicPr/>
            <p:nvPr/>
          </p:nvPicPr>
          <p:blipFill>
            <a:blip r:embed="rId9" cstate="print"/>
            <a:stretch>
              <a:fillRect/>
            </a:stretch>
          </p:blipFill>
          <p:spPr>
            <a:xfrm>
              <a:off x="10387584" y="7234428"/>
              <a:ext cx="169951" cy="669798"/>
            </a:xfrm>
            <a:prstGeom prst="rect">
              <a:avLst/>
            </a:prstGeom>
          </p:spPr>
        </p:pic>
        <p:sp>
          <p:nvSpPr>
            <p:cNvPr id="17" name="object 17"/>
            <p:cNvSpPr/>
            <p:nvPr/>
          </p:nvSpPr>
          <p:spPr>
            <a:xfrm>
              <a:off x="10396727" y="7243444"/>
              <a:ext cx="120650" cy="620395"/>
            </a:xfrm>
            <a:custGeom>
              <a:avLst/>
              <a:gdLst/>
              <a:ahLst/>
              <a:cxnLst/>
              <a:rect l="l" t="t" r="r" b="b"/>
              <a:pathLst>
                <a:path w="120650" h="620395">
                  <a:moveTo>
                    <a:pt x="120396" y="0"/>
                  </a:moveTo>
                  <a:lnTo>
                    <a:pt x="0" y="0"/>
                  </a:lnTo>
                  <a:lnTo>
                    <a:pt x="0" y="620267"/>
                  </a:lnTo>
                  <a:lnTo>
                    <a:pt x="120396" y="620267"/>
                  </a:lnTo>
                  <a:lnTo>
                    <a:pt x="120396" y="0"/>
                  </a:lnTo>
                  <a:close/>
                </a:path>
              </a:pathLst>
            </a:custGeom>
            <a:solidFill>
              <a:srgbClr val="1D8AC8"/>
            </a:solidFill>
          </p:spPr>
          <p:txBody>
            <a:bodyPr wrap="square" lIns="0" tIns="0" rIns="0" bIns="0" rtlCol="0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endParaRPr>
            </a:p>
          </p:txBody>
        </p:sp>
        <p:pic>
          <p:nvPicPr>
            <p:cNvPr id="18" name="object 18"/>
            <p:cNvPicPr/>
            <p:nvPr/>
          </p:nvPicPr>
          <p:blipFill>
            <a:blip r:embed="rId10" cstate="print"/>
            <a:stretch>
              <a:fillRect/>
            </a:stretch>
          </p:blipFill>
          <p:spPr>
            <a:xfrm>
              <a:off x="10507979" y="7234428"/>
              <a:ext cx="774953" cy="669798"/>
            </a:xfrm>
            <a:prstGeom prst="rect">
              <a:avLst/>
            </a:prstGeom>
          </p:spPr>
        </p:pic>
        <p:sp>
          <p:nvSpPr>
            <p:cNvPr id="19" name="object 19"/>
            <p:cNvSpPr/>
            <p:nvPr/>
          </p:nvSpPr>
          <p:spPr>
            <a:xfrm>
              <a:off x="10517124" y="7243444"/>
              <a:ext cx="725805" cy="620395"/>
            </a:xfrm>
            <a:custGeom>
              <a:avLst/>
              <a:gdLst/>
              <a:ahLst/>
              <a:cxnLst/>
              <a:rect l="l" t="t" r="r" b="b"/>
              <a:pathLst>
                <a:path w="725804" h="620395">
                  <a:moveTo>
                    <a:pt x="725424" y="0"/>
                  </a:moveTo>
                  <a:lnTo>
                    <a:pt x="0" y="0"/>
                  </a:lnTo>
                  <a:lnTo>
                    <a:pt x="0" y="620267"/>
                  </a:lnTo>
                  <a:lnTo>
                    <a:pt x="725424" y="620267"/>
                  </a:lnTo>
                  <a:lnTo>
                    <a:pt x="725424" y="0"/>
                  </a:lnTo>
                  <a:close/>
                </a:path>
              </a:pathLst>
            </a:custGeom>
            <a:solidFill>
              <a:srgbClr val="1D8AC8"/>
            </a:solidFill>
          </p:spPr>
          <p:txBody>
            <a:bodyPr wrap="square" lIns="0" tIns="0" rIns="0" bIns="0" rtlCol="0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endParaRPr>
            </a:p>
          </p:txBody>
        </p:sp>
        <p:pic>
          <p:nvPicPr>
            <p:cNvPr id="20" name="object 20"/>
            <p:cNvPicPr/>
            <p:nvPr/>
          </p:nvPicPr>
          <p:blipFill>
            <a:blip r:embed="rId11" cstate="print"/>
            <a:stretch>
              <a:fillRect/>
            </a:stretch>
          </p:blipFill>
          <p:spPr>
            <a:xfrm>
              <a:off x="11233403" y="7234428"/>
              <a:ext cx="165379" cy="669798"/>
            </a:xfrm>
            <a:prstGeom prst="rect">
              <a:avLst/>
            </a:prstGeom>
          </p:spPr>
        </p:pic>
        <p:sp>
          <p:nvSpPr>
            <p:cNvPr id="21" name="object 21"/>
            <p:cNvSpPr/>
            <p:nvPr/>
          </p:nvSpPr>
          <p:spPr>
            <a:xfrm>
              <a:off x="11242548" y="7243444"/>
              <a:ext cx="116205" cy="620395"/>
            </a:xfrm>
            <a:custGeom>
              <a:avLst/>
              <a:gdLst/>
              <a:ahLst/>
              <a:cxnLst/>
              <a:rect l="l" t="t" r="r" b="b"/>
              <a:pathLst>
                <a:path w="116204" h="620395">
                  <a:moveTo>
                    <a:pt x="115824" y="0"/>
                  </a:moveTo>
                  <a:lnTo>
                    <a:pt x="0" y="0"/>
                  </a:lnTo>
                  <a:lnTo>
                    <a:pt x="0" y="620267"/>
                  </a:lnTo>
                  <a:lnTo>
                    <a:pt x="115824" y="620267"/>
                  </a:lnTo>
                  <a:lnTo>
                    <a:pt x="115824" y="0"/>
                  </a:lnTo>
                  <a:close/>
                </a:path>
              </a:pathLst>
            </a:custGeom>
            <a:solidFill>
              <a:srgbClr val="1D8AC8"/>
            </a:solidFill>
          </p:spPr>
          <p:txBody>
            <a:bodyPr wrap="square" lIns="0" tIns="0" rIns="0" bIns="0" rtlCol="0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endParaRPr>
            </a:p>
          </p:txBody>
        </p:sp>
        <p:pic>
          <p:nvPicPr>
            <p:cNvPr id="22" name="object 22"/>
            <p:cNvPicPr/>
            <p:nvPr/>
          </p:nvPicPr>
          <p:blipFill>
            <a:blip r:embed="rId12" cstate="print"/>
            <a:stretch>
              <a:fillRect/>
            </a:stretch>
          </p:blipFill>
          <p:spPr>
            <a:xfrm>
              <a:off x="11349227" y="7234428"/>
              <a:ext cx="1698498" cy="669798"/>
            </a:xfrm>
            <a:prstGeom prst="rect">
              <a:avLst/>
            </a:prstGeom>
          </p:spPr>
        </p:pic>
        <p:sp>
          <p:nvSpPr>
            <p:cNvPr id="23" name="object 23"/>
            <p:cNvSpPr/>
            <p:nvPr/>
          </p:nvSpPr>
          <p:spPr>
            <a:xfrm>
              <a:off x="11358372" y="7243444"/>
              <a:ext cx="1649095" cy="620395"/>
            </a:xfrm>
            <a:custGeom>
              <a:avLst/>
              <a:gdLst/>
              <a:ahLst/>
              <a:cxnLst/>
              <a:rect l="l" t="t" r="r" b="b"/>
              <a:pathLst>
                <a:path w="1649094" h="620395">
                  <a:moveTo>
                    <a:pt x="1648968" y="0"/>
                  </a:moveTo>
                  <a:lnTo>
                    <a:pt x="0" y="0"/>
                  </a:lnTo>
                  <a:lnTo>
                    <a:pt x="0" y="620267"/>
                  </a:lnTo>
                  <a:lnTo>
                    <a:pt x="1648968" y="620267"/>
                  </a:lnTo>
                  <a:lnTo>
                    <a:pt x="1648968" y="0"/>
                  </a:lnTo>
                  <a:close/>
                </a:path>
              </a:pathLst>
            </a:custGeom>
            <a:solidFill>
              <a:srgbClr val="1D8AC8"/>
            </a:solidFill>
          </p:spPr>
          <p:txBody>
            <a:bodyPr wrap="square" lIns="0" tIns="0" rIns="0" bIns="0" rtlCol="0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endParaRPr>
            </a:p>
          </p:txBody>
        </p:sp>
        <p:pic>
          <p:nvPicPr>
            <p:cNvPr id="24" name="object 24"/>
            <p:cNvPicPr/>
            <p:nvPr/>
          </p:nvPicPr>
          <p:blipFill>
            <a:blip r:embed="rId13" cstate="print"/>
            <a:stretch>
              <a:fillRect/>
            </a:stretch>
          </p:blipFill>
          <p:spPr>
            <a:xfrm>
              <a:off x="12998196" y="7234428"/>
              <a:ext cx="189738" cy="669798"/>
            </a:xfrm>
            <a:prstGeom prst="rect">
              <a:avLst/>
            </a:prstGeom>
          </p:spPr>
        </p:pic>
        <p:sp>
          <p:nvSpPr>
            <p:cNvPr id="25" name="object 25"/>
            <p:cNvSpPr/>
            <p:nvPr/>
          </p:nvSpPr>
          <p:spPr>
            <a:xfrm>
              <a:off x="13007339" y="7243444"/>
              <a:ext cx="140335" cy="620395"/>
            </a:xfrm>
            <a:custGeom>
              <a:avLst/>
              <a:gdLst/>
              <a:ahLst/>
              <a:cxnLst/>
              <a:rect l="l" t="t" r="r" b="b"/>
              <a:pathLst>
                <a:path w="140334" h="620395">
                  <a:moveTo>
                    <a:pt x="140207" y="0"/>
                  </a:moveTo>
                  <a:lnTo>
                    <a:pt x="0" y="0"/>
                  </a:lnTo>
                  <a:lnTo>
                    <a:pt x="0" y="620267"/>
                  </a:lnTo>
                  <a:lnTo>
                    <a:pt x="140207" y="620267"/>
                  </a:lnTo>
                  <a:lnTo>
                    <a:pt x="140207" y="0"/>
                  </a:lnTo>
                  <a:close/>
                </a:path>
              </a:pathLst>
            </a:custGeom>
            <a:solidFill>
              <a:srgbClr val="1D8AC8"/>
            </a:solidFill>
          </p:spPr>
          <p:txBody>
            <a:bodyPr wrap="square" lIns="0" tIns="0" rIns="0" bIns="0" rtlCol="0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endParaRPr>
            </a:p>
          </p:txBody>
        </p:sp>
        <p:pic>
          <p:nvPicPr>
            <p:cNvPr id="26" name="object 26"/>
            <p:cNvPicPr/>
            <p:nvPr/>
          </p:nvPicPr>
          <p:blipFill>
            <a:blip r:embed="rId14" cstate="print"/>
            <a:stretch>
              <a:fillRect/>
            </a:stretch>
          </p:blipFill>
          <p:spPr>
            <a:xfrm>
              <a:off x="4911852" y="7844028"/>
              <a:ext cx="317753" cy="669798"/>
            </a:xfrm>
            <a:prstGeom prst="rect">
              <a:avLst/>
            </a:prstGeom>
          </p:spPr>
        </p:pic>
        <p:sp>
          <p:nvSpPr>
            <p:cNvPr id="27" name="object 27"/>
            <p:cNvSpPr/>
            <p:nvPr/>
          </p:nvSpPr>
          <p:spPr>
            <a:xfrm>
              <a:off x="4920996" y="7853044"/>
              <a:ext cx="268605" cy="620395"/>
            </a:xfrm>
            <a:custGeom>
              <a:avLst/>
              <a:gdLst/>
              <a:ahLst/>
              <a:cxnLst/>
              <a:rect l="l" t="t" r="r" b="b"/>
              <a:pathLst>
                <a:path w="268604" h="620395">
                  <a:moveTo>
                    <a:pt x="268224" y="0"/>
                  </a:moveTo>
                  <a:lnTo>
                    <a:pt x="0" y="0"/>
                  </a:lnTo>
                  <a:lnTo>
                    <a:pt x="0" y="620267"/>
                  </a:lnTo>
                  <a:lnTo>
                    <a:pt x="268224" y="620267"/>
                  </a:lnTo>
                  <a:lnTo>
                    <a:pt x="268224" y="0"/>
                  </a:lnTo>
                  <a:close/>
                </a:path>
              </a:pathLst>
            </a:custGeom>
            <a:solidFill>
              <a:srgbClr val="1D8AC8"/>
            </a:solidFill>
          </p:spPr>
          <p:txBody>
            <a:bodyPr wrap="square" lIns="0" tIns="0" rIns="0" bIns="0" rtlCol="0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endParaRPr>
            </a:p>
          </p:txBody>
        </p:sp>
        <p:pic>
          <p:nvPicPr>
            <p:cNvPr id="28" name="object 28"/>
            <p:cNvPicPr/>
            <p:nvPr/>
          </p:nvPicPr>
          <p:blipFill>
            <a:blip r:embed="rId15" cstate="print"/>
            <a:stretch>
              <a:fillRect/>
            </a:stretch>
          </p:blipFill>
          <p:spPr>
            <a:xfrm>
              <a:off x="5180075" y="7844028"/>
              <a:ext cx="1588770" cy="669798"/>
            </a:xfrm>
            <a:prstGeom prst="rect">
              <a:avLst/>
            </a:prstGeom>
          </p:spPr>
        </p:pic>
        <p:sp>
          <p:nvSpPr>
            <p:cNvPr id="29" name="object 29"/>
            <p:cNvSpPr/>
            <p:nvPr/>
          </p:nvSpPr>
          <p:spPr>
            <a:xfrm>
              <a:off x="5189219" y="7853044"/>
              <a:ext cx="1539240" cy="620395"/>
            </a:xfrm>
            <a:custGeom>
              <a:avLst/>
              <a:gdLst/>
              <a:ahLst/>
              <a:cxnLst/>
              <a:rect l="l" t="t" r="r" b="b"/>
              <a:pathLst>
                <a:path w="1539240" h="620395">
                  <a:moveTo>
                    <a:pt x="1539240" y="0"/>
                  </a:moveTo>
                  <a:lnTo>
                    <a:pt x="0" y="0"/>
                  </a:lnTo>
                  <a:lnTo>
                    <a:pt x="0" y="620267"/>
                  </a:lnTo>
                  <a:lnTo>
                    <a:pt x="1539240" y="620267"/>
                  </a:lnTo>
                  <a:lnTo>
                    <a:pt x="1539240" y="0"/>
                  </a:lnTo>
                  <a:close/>
                </a:path>
              </a:pathLst>
            </a:custGeom>
            <a:solidFill>
              <a:srgbClr val="1D8AC8"/>
            </a:solidFill>
          </p:spPr>
          <p:txBody>
            <a:bodyPr wrap="square" lIns="0" tIns="0" rIns="0" bIns="0" rtlCol="0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endParaRPr>
            </a:p>
          </p:txBody>
        </p:sp>
        <p:pic>
          <p:nvPicPr>
            <p:cNvPr id="30" name="object 30"/>
            <p:cNvPicPr/>
            <p:nvPr/>
          </p:nvPicPr>
          <p:blipFill>
            <a:blip r:embed="rId16" cstate="print"/>
            <a:stretch>
              <a:fillRect/>
            </a:stretch>
          </p:blipFill>
          <p:spPr>
            <a:xfrm>
              <a:off x="6719315" y="7844028"/>
              <a:ext cx="168376" cy="669798"/>
            </a:xfrm>
            <a:prstGeom prst="rect">
              <a:avLst/>
            </a:prstGeom>
          </p:spPr>
        </p:pic>
        <p:sp>
          <p:nvSpPr>
            <p:cNvPr id="31" name="object 31"/>
            <p:cNvSpPr/>
            <p:nvPr/>
          </p:nvSpPr>
          <p:spPr>
            <a:xfrm>
              <a:off x="6728460" y="7853044"/>
              <a:ext cx="119380" cy="620395"/>
            </a:xfrm>
            <a:custGeom>
              <a:avLst/>
              <a:gdLst/>
              <a:ahLst/>
              <a:cxnLst/>
              <a:rect l="l" t="t" r="r" b="b"/>
              <a:pathLst>
                <a:path w="119379" h="620395">
                  <a:moveTo>
                    <a:pt x="118872" y="0"/>
                  </a:moveTo>
                  <a:lnTo>
                    <a:pt x="0" y="0"/>
                  </a:lnTo>
                  <a:lnTo>
                    <a:pt x="0" y="620267"/>
                  </a:lnTo>
                  <a:lnTo>
                    <a:pt x="118872" y="620267"/>
                  </a:lnTo>
                  <a:lnTo>
                    <a:pt x="118872" y="0"/>
                  </a:lnTo>
                  <a:close/>
                </a:path>
              </a:pathLst>
            </a:custGeom>
            <a:solidFill>
              <a:srgbClr val="1D8AC8"/>
            </a:solidFill>
          </p:spPr>
          <p:txBody>
            <a:bodyPr wrap="square" lIns="0" tIns="0" rIns="0" bIns="0" rtlCol="0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endParaRPr>
            </a:p>
          </p:txBody>
        </p:sp>
        <p:pic>
          <p:nvPicPr>
            <p:cNvPr id="32" name="object 32"/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6838188" y="7844028"/>
              <a:ext cx="578357" cy="669798"/>
            </a:xfrm>
            <a:prstGeom prst="rect">
              <a:avLst/>
            </a:prstGeom>
          </p:spPr>
        </p:pic>
        <p:sp>
          <p:nvSpPr>
            <p:cNvPr id="33" name="object 33"/>
            <p:cNvSpPr/>
            <p:nvPr/>
          </p:nvSpPr>
          <p:spPr>
            <a:xfrm>
              <a:off x="6847331" y="7853044"/>
              <a:ext cx="528955" cy="620395"/>
            </a:xfrm>
            <a:custGeom>
              <a:avLst/>
              <a:gdLst/>
              <a:ahLst/>
              <a:cxnLst/>
              <a:rect l="l" t="t" r="r" b="b"/>
              <a:pathLst>
                <a:path w="528954" h="620395">
                  <a:moveTo>
                    <a:pt x="528827" y="0"/>
                  </a:moveTo>
                  <a:lnTo>
                    <a:pt x="0" y="0"/>
                  </a:lnTo>
                  <a:lnTo>
                    <a:pt x="0" y="620267"/>
                  </a:lnTo>
                  <a:lnTo>
                    <a:pt x="528827" y="620267"/>
                  </a:lnTo>
                  <a:lnTo>
                    <a:pt x="528827" y="0"/>
                  </a:lnTo>
                  <a:close/>
                </a:path>
              </a:pathLst>
            </a:custGeom>
            <a:solidFill>
              <a:srgbClr val="1D8AC8"/>
            </a:solidFill>
          </p:spPr>
          <p:txBody>
            <a:bodyPr wrap="square" lIns="0" tIns="0" rIns="0" bIns="0" rtlCol="0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endParaRPr>
            </a:p>
          </p:txBody>
        </p:sp>
        <p:pic>
          <p:nvPicPr>
            <p:cNvPr id="34" name="object 34"/>
            <p:cNvPicPr/>
            <p:nvPr/>
          </p:nvPicPr>
          <p:blipFill>
            <a:blip r:embed="rId7" cstate="print"/>
            <a:stretch>
              <a:fillRect/>
            </a:stretch>
          </p:blipFill>
          <p:spPr>
            <a:xfrm>
              <a:off x="7367015" y="7844028"/>
              <a:ext cx="163804" cy="669798"/>
            </a:xfrm>
            <a:prstGeom prst="rect">
              <a:avLst/>
            </a:prstGeom>
          </p:spPr>
        </p:pic>
        <p:sp>
          <p:nvSpPr>
            <p:cNvPr id="35" name="object 35"/>
            <p:cNvSpPr/>
            <p:nvPr/>
          </p:nvSpPr>
          <p:spPr>
            <a:xfrm>
              <a:off x="7376160" y="7853044"/>
              <a:ext cx="114300" cy="620395"/>
            </a:xfrm>
            <a:custGeom>
              <a:avLst/>
              <a:gdLst/>
              <a:ahLst/>
              <a:cxnLst/>
              <a:rect l="l" t="t" r="r" b="b"/>
              <a:pathLst>
                <a:path w="114300" h="620395">
                  <a:moveTo>
                    <a:pt x="114300" y="0"/>
                  </a:moveTo>
                  <a:lnTo>
                    <a:pt x="0" y="0"/>
                  </a:lnTo>
                  <a:lnTo>
                    <a:pt x="0" y="620267"/>
                  </a:lnTo>
                  <a:lnTo>
                    <a:pt x="114300" y="620267"/>
                  </a:lnTo>
                  <a:lnTo>
                    <a:pt x="114300" y="0"/>
                  </a:lnTo>
                  <a:close/>
                </a:path>
              </a:pathLst>
            </a:custGeom>
            <a:solidFill>
              <a:srgbClr val="1D8AC8"/>
            </a:solidFill>
          </p:spPr>
          <p:txBody>
            <a:bodyPr wrap="square" lIns="0" tIns="0" rIns="0" bIns="0" rtlCol="0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endParaRPr>
            </a:p>
          </p:txBody>
        </p:sp>
        <p:pic>
          <p:nvPicPr>
            <p:cNvPr id="36" name="object 36"/>
            <p:cNvPicPr/>
            <p:nvPr/>
          </p:nvPicPr>
          <p:blipFill>
            <a:blip r:embed="rId17" cstate="print"/>
            <a:stretch>
              <a:fillRect/>
            </a:stretch>
          </p:blipFill>
          <p:spPr>
            <a:xfrm>
              <a:off x="7481315" y="7844028"/>
              <a:ext cx="2718054" cy="669798"/>
            </a:xfrm>
            <a:prstGeom prst="rect">
              <a:avLst/>
            </a:prstGeom>
          </p:spPr>
        </p:pic>
        <p:sp>
          <p:nvSpPr>
            <p:cNvPr id="37" name="object 37"/>
            <p:cNvSpPr/>
            <p:nvPr/>
          </p:nvSpPr>
          <p:spPr>
            <a:xfrm>
              <a:off x="7490460" y="7853044"/>
              <a:ext cx="2668905" cy="620395"/>
            </a:xfrm>
            <a:custGeom>
              <a:avLst/>
              <a:gdLst/>
              <a:ahLst/>
              <a:cxnLst/>
              <a:rect l="l" t="t" r="r" b="b"/>
              <a:pathLst>
                <a:path w="2668904" h="620395">
                  <a:moveTo>
                    <a:pt x="2668524" y="0"/>
                  </a:moveTo>
                  <a:lnTo>
                    <a:pt x="0" y="0"/>
                  </a:lnTo>
                  <a:lnTo>
                    <a:pt x="0" y="620267"/>
                  </a:lnTo>
                  <a:lnTo>
                    <a:pt x="2668524" y="620267"/>
                  </a:lnTo>
                  <a:lnTo>
                    <a:pt x="2668524" y="0"/>
                  </a:lnTo>
                  <a:close/>
                </a:path>
              </a:pathLst>
            </a:custGeom>
            <a:solidFill>
              <a:srgbClr val="1D8AC8"/>
            </a:solidFill>
          </p:spPr>
          <p:txBody>
            <a:bodyPr wrap="square" lIns="0" tIns="0" rIns="0" bIns="0" rtlCol="0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endParaRPr>
            </a:p>
          </p:txBody>
        </p:sp>
        <p:pic>
          <p:nvPicPr>
            <p:cNvPr id="38" name="object 38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10149839" y="7844028"/>
              <a:ext cx="166877" cy="669798"/>
            </a:xfrm>
            <a:prstGeom prst="rect">
              <a:avLst/>
            </a:prstGeom>
          </p:spPr>
        </p:pic>
        <p:sp>
          <p:nvSpPr>
            <p:cNvPr id="39" name="object 39"/>
            <p:cNvSpPr/>
            <p:nvPr/>
          </p:nvSpPr>
          <p:spPr>
            <a:xfrm>
              <a:off x="10158984" y="7853044"/>
              <a:ext cx="117475" cy="620395"/>
            </a:xfrm>
            <a:custGeom>
              <a:avLst/>
              <a:gdLst/>
              <a:ahLst/>
              <a:cxnLst/>
              <a:rect l="l" t="t" r="r" b="b"/>
              <a:pathLst>
                <a:path w="117475" h="620395">
                  <a:moveTo>
                    <a:pt x="117348" y="0"/>
                  </a:moveTo>
                  <a:lnTo>
                    <a:pt x="0" y="0"/>
                  </a:lnTo>
                  <a:lnTo>
                    <a:pt x="0" y="620267"/>
                  </a:lnTo>
                  <a:lnTo>
                    <a:pt x="117348" y="620267"/>
                  </a:lnTo>
                  <a:lnTo>
                    <a:pt x="117348" y="0"/>
                  </a:lnTo>
                  <a:close/>
                </a:path>
              </a:pathLst>
            </a:custGeom>
            <a:solidFill>
              <a:srgbClr val="1D8AC8"/>
            </a:solidFill>
          </p:spPr>
          <p:txBody>
            <a:bodyPr wrap="square" lIns="0" tIns="0" rIns="0" bIns="0" rtlCol="0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endParaRPr>
            </a:p>
          </p:txBody>
        </p:sp>
        <p:pic>
          <p:nvPicPr>
            <p:cNvPr id="40" name="object 40"/>
            <p:cNvPicPr/>
            <p:nvPr/>
          </p:nvPicPr>
          <p:blipFill>
            <a:blip r:embed="rId18" cstate="print"/>
            <a:stretch>
              <a:fillRect/>
            </a:stretch>
          </p:blipFill>
          <p:spPr>
            <a:xfrm>
              <a:off x="10267188" y="7844028"/>
              <a:ext cx="305549" cy="669798"/>
            </a:xfrm>
            <a:prstGeom prst="rect">
              <a:avLst/>
            </a:prstGeom>
          </p:spPr>
        </p:pic>
        <p:sp>
          <p:nvSpPr>
            <p:cNvPr id="41" name="object 41"/>
            <p:cNvSpPr/>
            <p:nvPr/>
          </p:nvSpPr>
          <p:spPr>
            <a:xfrm>
              <a:off x="10276331" y="7853044"/>
              <a:ext cx="256540" cy="620395"/>
            </a:xfrm>
            <a:custGeom>
              <a:avLst/>
              <a:gdLst/>
              <a:ahLst/>
              <a:cxnLst/>
              <a:rect l="l" t="t" r="r" b="b"/>
              <a:pathLst>
                <a:path w="256540" h="620395">
                  <a:moveTo>
                    <a:pt x="256031" y="0"/>
                  </a:moveTo>
                  <a:lnTo>
                    <a:pt x="0" y="0"/>
                  </a:lnTo>
                  <a:lnTo>
                    <a:pt x="0" y="620267"/>
                  </a:lnTo>
                  <a:lnTo>
                    <a:pt x="256031" y="620267"/>
                  </a:lnTo>
                  <a:lnTo>
                    <a:pt x="256031" y="0"/>
                  </a:lnTo>
                  <a:close/>
                </a:path>
              </a:pathLst>
            </a:custGeom>
            <a:solidFill>
              <a:srgbClr val="1D8AC8"/>
            </a:solidFill>
          </p:spPr>
          <p:txBody>
            <a:bodyPr wrap="square" lIns="0" tIns="0" rIns="0" bIns="0" rtlCol="0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endParaRPr>
            </a:p>
          </p:txBody>
        </p:sp>
        <p:pic>
          <p:nvPicPr>
            <p:cNvPr id="42" name="object 42"/>
            <p:cNvPicPr/>
            <p:nvPr/>
          </p:nvPicPr>
          <p:blipFill>
            <a:blip r:embed="rId19" cstate="print"/>
            <a:stretch>
              <a:fillRect/>
            </a:stretch>
          </p:blipFill>
          <p:spPr>
            <a:xfrm>
              <a:off x="10523219" y="7844028"/>
              <a:ext cx="162305" cy="669798"/>
            </a:xfrm>
            <a:prstGeom prst="rect">
              <a:avLst/>
            </a:prstGeom>
          </p:spPr>
        </p:pic>
        <p:sp>
          <p:nvSpPr>
            <p:cNvPr id="43" name="object 43"/>
            <p:cNvSpPr/>
            <p:nvPr/>
          </p:nvSpPr>
          <p:spPr>
            <a:xfrm>
              <a:off x="10532364" y="7853044"/>
              <a:ext cx="113030" cy="620395"/>
            </a:xfrm>
            <a:custGeom>
              <a:avLst/>
              <a:gdLst/>
              <a:ahLst/>
              <a:cxnLst/>
              <a:rect l="l" t="t" r="r" b="b"/>
              <a:pathLst>
                <a:path w="113029" h="620395">
                  <a:moveTo>
                    <a:pt x="112775" y="0"/>
                  </a:moveTo>
                  <a:lnTo>
                    <a:pt x="0" y="0"/>
                  </a:lnTo>
                  <a:lnTo>
                    <a:pt x="0" y="620267"/>
                  </a:lnTo>
                  <a:lnTo>
                    <a:pt x="112775" y="620267"/>
                  </a:lnTo>
                  <a:lnTo>
                    <a:pt x="112775" y="0"/>
                  </a:lnTo>
                  <a:close/>
                </a:path>
              </a:pathLst>
            </a:custGeom>
            <a:solidFill>
              <a:srgbClr val="1D8AC8"/>
            </a:solidFill>
          </p:spPr>
          <p:txBody>
            <a:bodyPr wrap="square" lIns="0" tIns="0" rIns="0" bIns="0" rtlCol="0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endParaRPr>
            </a:p>
          </p:txBody>
        </p:sp>
        <p:pic>
          <p:nvPicPr>
            <p:cNvPr id="44" name="object 44"/>
            <p:cNvPicPr/>
            <p:nvPr/>
          </p:nvPicPr>
          <p:blipFill>
            <a:blip r:embed="rId20" cstate="print"/>
            <a:stretch>
              <a:fillRect/>
            </a:stretch>
          </p:blipFill>
          <p:spPr>
            <a:xfrm>
              <a:off x="10635996" y="7844028"/>
              <a:ext cx="2481834" cy="669798"/>
            </a:xfrm>
            <a:prstGeom prst="rect">
              <a:avLst/>
            </a:prstGeom>
          </p:spPr>
        </p:pic>
        <p:sp>
          <p:nvSpPr>
            <p:cNvPr id="45" name="object 45"/>
            <p:cNvSpPr/>
            <p:nvPr/>
          </p:nvSpPr>
          <p:spPr>
            <a:xfrm>
              <a:off x="10645139" y="7853044"/>
              <a:ext cx="2432685" cy="620395"/>
            </a:xfrm>
            <a:custGeom>
              <a:avLst/>
              <a:gdLst/>
              <a:ahLst/>
              <a:cxnLst/>
              <a:rect l="l" t="t" r="r" b="b"/>
              <a:pathLst>
                <a:path w="2432684" h="620395">
                  <a:moveTo>
                    <a:pt x="2432304" y="0"/>
                  </a:moveTo>
                  <a:lnTo>
                    <a:pt x="0" y="0"/>
                  </a:lnTo>
                  <a:lnTo>
                    <a:pt x="0" y="620267"/>
                  </a:lnTo>
                  <a:lnTo>
                    <a:pt x="2432304" y="620267"/>
                  </a:lnTo>
                  <a:lnTo>
                    <a:pt x="2432304" y="0"/>
                  </a:lnTo>
                  <a:close/>
                </a:path>
              </a:pathLst>
            </a:custGeom>
            <a:solidFill>
              <a:srgbClr val="1D8AC8"/>
            </a:solidFill>
          </p:spPr>
          <p:txBody>
            <a:bodyPr wrap="square" lIns="0" tIns="0" rIns="0" bIns="0" rtlCol="0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endParaRPr>
            </a:p>
          </p:txBody>
        </p:sp>
        <p:pic>
          <p:nvPicPr>
            <p:cNvPr id="46" name="object 46"/>
            <p:cNvPicPr/>
            <p:nvPr/>
          </p:nvPicPr>
          <p:blipFill>
            <a:blip r:embed="rId13" cstate="print"/>
            <a:stretch>
              <a:fillRect/>
            </a:stretch>
          </p:blipFill>
          <p:spPr>
            <a:xfrm>
              <a:off x="13068300" y="7844028"/>
              <a:ext cx="189738" cy="669798"/>
            </a:xfrm>
            <a:prstGeom prst="rect">
              <a:avLst/>
            </a:prstGeom>
          </p:spPr>
        </p:pic>
        <p:sp>
          <p:nvSpPr>
            <p:cNvPr id="47" name="object 47"/>
            <p:cNvSpPr/>
            <p:nvPr/>
          </p:nvSpPr>
          <p:spPr>
            <a:xfrm>
              <a:off x="13077443" y="7853044"/>
              <a:ext cx="140335" cy="620395"/>
            </a:xfrm>
            <a:custGeom>
              <a:avLst/>
              <a:gdLst/>
              <a:ahLst/>
              <a:cxnLst/>
              <a:rect l="l" t="t" r="r" b="b"/>
              <a:pathLst>
                <a:path w="140334" h="620395">
                  <a:moveTo>
                    <a:pt x="140207" y="0"/>
                  </a:moveTo>
                  <a:lnTo>
                    <a:pt x="0" y="0"/>
                  </a:lnTo>
                  <a:lnTo>
                    <a:pt x="0" y="620267"/>
                  </a:lnTo>
                  <a:lnTo>
                    <a:pt x="140207" y="620267"/>
                  </a:lnTo>
                  <a:lnTo>
                    <a:pt x="140207" y="0"/>
                  </a:lnTo>
                  <a:close/>
                </a:path>
              </a:pathLst>
            </a:custGeom>
            <a:solidFill>
              <a:srgbClr val="1D8AC8"/>
            </a:solidFill>
          </p:spPr>
          <p:txBody>
            <a:bodyPr wrap="square" lIns="0" tIns="0" rIns="0" bIns="0" rtlCol="0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endParaRPr>
            </a:p>
          </p:txBody>
        </p:sp>
        <p:pic>
          <p:nvPicPr>
            <p:cNvPr id="48" name="object 48"/>
            <p:cNvPicPr/>
            <p:nvPr/>
          </p:nvPicPr>
          <p:blipFill>
            <a:blip r:embed="rId21" cstate="print"/>
            <a:stretch>
              <a:fillRect/>
            </a:stretch>
          </p:blipFill>
          <p:spPr>
            <a:xfrm>
              <a:off x="4911852" y="8453628"/>
              <a:ext cx="493001" cy="669798"/>
            </a:xfrm>
            <a:prstGeom prst="rect">
              <a:avLst/>
            </a:prstGeom>
          </p:spPr>
        </p:pic>
        <p:sp>
          <p:nvSpPr>
            <p:cNvPr id="49" name="object 49"/>
            <p:cNvSpPr/>
            <p:nvPr/>
          </p:nvSpPr>
          <p:spPr>
            <a:xfrm>
              <a:off x="4920996" y="8462644"/>
              <a:ext cx="443865" cy="620395"/>
            </a:xfrm>
            <a:custGeom>
              <a:avLst/>
              <a:gdLst/>
              <a:ahLst/>
              <a:cxnLst/>
              <a:rect l="l" t="t" r="r" b="b"/>
              <a:pathLst>
                <a:path w="443864" h="620395">
                  <a:moveTo>
                    <a:pt x="443484" y="0"/>
                  </a:moveTo>
                  <a:lnTo>
                    <a:pt x="0" y="0"/>
                  </a:lnTo>
                  <a:lnTo>
                    <a:pt x="0" y="620267"/>
                  </a:lnTo>
                  <a:lnTo>
                    <a:pt x="443484" y="620267"/>
                  </a:lnTo>
                  <a:lnTo>
                    <a:pt x="443484" y="0"/>
                  </a:lnTo>
                  <a:close/>
                </a:path>
              </a:pathLst>
            </a:custGeom>
            <a:solidFill>
              <a:srgbClr val="1D8AC8"/>
            </a:solidFill>
          </p:spPr>
          <p:txBody>
            <a:bodyPr wrap="square" lIns="0" tIns="0" rIns="0" bIns="0" rtlCol="0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endParaRPr>
            </a:p>
          </p:txBody>
        </p:sp>
        <p:pic>
          <p:nvPicPr>
            <p:cNvPr id="50" name="object 50"/>
            <p:cNvPicPr/>
            <p:nvPr/>
          </p:nvPicPr>
          <p:blipFill>
            <a:blip r:embed="rId22" cstate="print"/>
            <a:stretch>
              <a:fillRect/>
            </a:stretch>
          </p:blipFill>
          <p:spPr>
            <a:xfrm>
              <a:off x="5355336" y="8453628"/>
              <a:ext cx="877062" cy="669798"/>
            </a:xfrm>
            <a:prstGeom prst="rect">
              <a:avLst/>
            </a:prstGeom>
          </p:spPr>
        </p:pic>
        <p:sp>
          <p:nvSpPr>
            <p:cNvPr id="51" name="object 51"/>
            <p:cNvSpPr/>
            <p:nvPr/>
          </p:nvSpPr>
          <p:spPr>
            <a:xfrm>
              <a:off x="5364479" y="8462644"/>
              <a:ext cx="828040" cy="620395"/>
            </a:xfrm>
            <a:custGeom>
              <a:avLst/>
              <a:gdLst/>
              <a:ahLst/>
              <a:cxnLst/>
              <a:rect l="l" t="t" r="r" b="b"/>
              <a:pathLst>
                <a:path w="828039" h="620395">
                  <a:moveTo>
                    <a:pt x="827531" y="0"/>
                  </a:moveTo>
                  <a:lnTo>
                    <a:pt x="0" y="0"/>
                  </a:lnTo>
                  <a:lnTo>
                    <a:pt x="0" y="620267"/>
                  </a:lnTo>
                  <a:lnTo>
                    <a:pt x="827531" y="620267"/>
                  </a:lnTo>
                  <a:lnTo>
                    <a:pt x="827531" y="0"/>
                  </a:lnTo>
                  <a:close/>
                </a:path>
              </a:pathLst>
            </a:custGeom>
            <a:solidFill>
              <a:srgbClr val="1D8AC8"/>
            </a:solidFill>
          </p:spPr>
          <p:txBody>
            <a:bodyPr wrap="square" lIns="0" tIns="0" rIns="0" bIns="0" rtlCol="0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endParaRPr>
            </a:p>
          </p:txBody>
        </p:sp>
        <p:pic>
          <p:nvPicPr>
            <p:cNvPr id="52" name="object 52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6182867" y="8453628"/>
              <a:ext cx="166877" cy="669798"/>
            </a:xfrm>
            <a:prstGeom prst="rect">
              <a:avLst/>
            </a:prstGeom>
          </p:spPr>
        </p:pic>
        <p:sp>
          <p:nvSpPr>
            <p:cNvPr id="53" name="object 53"/>
            <p:cNvSpPr/>
            <p:nvPr/>
          </p:nvSpPr>
          <p:spPr>
            <a:xfrm>
              <a:off x="6192011" y="8462644"/>
              <a:ext cx="117475" cy="620395"/>
            </a:xfrm>
            <a:custGeom>
              <a:avLst/>
              <a:gdLst/>
              <a:ahLst/>
              <a:cxnLst/>
              <a:rect l="l" t="t" r="r" b="b"/>
              <a:pathLst>
                <a:path w="117475" h="620395">
                  <a:moveTo>
                    <a:pt x="117348" y="0"/>
                  </a:moveTo>
                  <a:lnTo>
                    <a:pt x="0" y="0"/>
                  </a:lnTo>
                  <a:lnTo>
                    <a:pt x="0" y="620267"/>
                  </a:lnTo>
                  <a:lnTo>
                    <a:pt x="117348" y="620267"/>
                  </a:lnTo>
                  <a:lnTo>
                    <a:pt x="117348" y="0"/>
                  </a:lnTo>
                  <a:close/>
                </a:path>
              </a:pathLst>
            </a:custGeom>
            <a:solidFill>
              <a:srgbClr val="1D8AC8"/>
            </a:solidFill>
          </p:spPr>
          <p:txBody>
            <a:bodyPr wrap="square" lIns="0" tIns="0" rIns="0" bIns="0" rtlCol="0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endParaRPr>
            </a:p>
          </p:txBody>
        </p:sp>
        <p:pic>
          <p:nvPicPr>
            <p:cNvPr id="54" name="object 54"/>
            <p:cNvPicPr/>
            <p:nvPr/>
          </p:nvPicPr>
          <p:blipFill>
            <a:blip r:embed="rId23" cstate="print"/>
            <a:stretch>
              <a:fillRect/>
            </a:stretch>
          </p:blipFill>
          <p:spPr>
            <a:xfrm>
              <a:off x="6300216" y="8453628"/>
              <a:ext cx="1782317" cy="669798"/>
            </a:xfrm>
            <a:prstGeom prst="rect">
              <a:avLst/>
            </a:prstGeom>
          </p:spPr>
        </p:pic>
        <p:sp>
          <p:nvSpPr>
            <p:cNvPr id="55" name="object 55"/>
            <p:cNvSpPr/>
            <p:nvPr/>
          </p:nvSpPr>
          <p:spPr>
            <a:xfrm>
              <a:off x="6309360" y="8462644"/>
              <a:ext cx="1732914" cy="620395"/>
            </a:xfrm>
            <a:custGeom>
              <a:avLst/>
              <a:gdLst/>
              <a:ahLst/>
              <a:cxnLst/>
              <a:rect l="l" t="t" r="r" b="b"/>
              <a:pathLst>
                <a:path w="1732915" h="620395">
                  <a:moveTo>
                    <a:pt x="1732788" y="0"/>
                  </a:moveTo>
                  <a:lnTo>
                    <a:pt x="0" y="0"/>
                  </a:lnTo>
                  <a:lnTo>
                    <a:pt x="0" y="620267"/>
                  </a:lnTo>
                  <a:lnTo>
                    <a:pt x="1732788" y="620267"/>
                  </a:lnTo>
                  <a:lnTo>
                    <a:pt x="1732788" y="0"/>
                  </a:lnTo>
                  <a:close/>
                </a:path>
              </a:pathLst>
            </a:custGeom>
            <a:solidFill>
              <a:srgbClr val="1D8AC8"/>
            </a:solidFill>
          </p:spPr>
          <p:txBody>
            <a:bodyPr wrap="square" lIns="0" tIns="0" rIns="0" bIns="0" rtlCol="0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endParaRPr>
            </a:p>
          </p:txBody>
        </p:sp>
        <p:pic>
          <p:nvPicPr>
            <p:cNvPr id="56" name="object 56"/>
            <p:cNvPicPr/>
            <p:nvPr/>
          </p:nvPicPr>
          <p:blipFill>
            <a:blip r:embed="rId16" cstate="print"/>
            <a:stretch>
              <a:fillRect/>
            </a:stretch>
          </p:blipFill>
          <p:spPr>
            <a:xfrm>
              <a:off x="8033003" y="8453628"/>
              <a:ext cx="168376" cy="669798"/>
            </a:xfrm>
            <a:prstGeom prst="rect">
              <a:avLst/>
            </a:prstGeom>
          </p:spPr>
        </p:pic>
        <p:sp>
          <p:nvSpPr>
            <p:cNvPr id="57" name="object 57"/>
            <p:cNvSpPr/>
            <p:nvPr/>
          </p:nvSpPr>
          <p:spPr>
            <a:xfrm>
              <a:off x="8042148" y="8462644"/>
              <a:ext cx="119380" cy="620395"/>
            </a:xfrm>
            <a:custGeom>
              <a:avLst/>
              <a:gdLst/>
              <a:ahLst/>
              <a:cxnLst/>
              <a:rect l="l" t="t" r="r" b="b"/>
              <a:pathLst>
                <a:path w="119379" h="620395">
                  <a:moveTo>
                    <a:pt x="118872" y="0"/>
                  </a:moveTo>
                  <a:lnTo>
                    <a:pt x="0" y="0"/>
                  </a:lnTo>
                  <a:lnTo>
                    <a:pt x="0" y="620267"/>
                  </a:lnTo>
                  <a:lnTo>
                    <a:pt x="118872" y="620267"/>
                  </a:lnTo>
                  <a:lnTo>
                    <a:pt x="118872" y="0"/>
                  </a:lnTo>
                  <a:close/>
                </a:path>
              </a:pathLst>
            </a:custGeom>
            <a:solidFill>
              <a:srgbClr val="1D8AC8"/>
            </a:solidFill>
          </p:spPr>
          <p:txBody>
            <a:bodyPr wrap="square" lIns="0" tIns="0" rIns="0" bIns="0" rtlCol="0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endParaRPr>
            </a:p>
          </p:txBody>
        </p:sp>
        <p:pic>
          <p:nvPicPr>
            <p:cNvPr id="58" name="object 58"/>
            <p:cNvPicPr/>
            <p:nvPr/>
          </p:nvPicPr>
          <p:blipFill>
            <a:blip r:embed="rId24" cstate="print"/>
            <a:stretch>
              <a:fillRect/>
            </a:stretch>
          </p:blipFill>
          <p:spPr>
            <a:xfrm>
              <a:off x="8151876" y="8453628"/>
              <a:ext cx="572262" cy="669798"/>
            </a:xfrm>
            <a:prstGeom prst="rect">
              <a:avLst/>
            </a:prstGeom>
          </p:spPr>
        </p:pic>
        <p:sp>
          <p:nvSpPr>
            <p:cNvPr id="59" name="object 59"/>
            <p:cNvSpPr/>
            <p:nvPr/>
          </p:nvSpPr>
          <p:spPr>
            <a:xfrm>
              <a:off x="8161019" y="8462644"/>
              <a:ext cx="523240" cy="620395"/>
            </a:xfrm>
            <a:custGeom>
              <a:avLst/>
              <a:gdLst/>
              <a:ahLst/>
              <a:cxnLst/>
              <a:rect l="l" t="t" r="r" b="b"/>
              <a:pathLst>
                <a:path w="523240" h="620395">
                  <a:moveTo>
                    <a:pt x="522731" y="0"/>
                  </a:moveTo>
                  <a:lnTo>
                    <a:pt x="0" y="0"/>
                  </a:lnTo>
                  <a:lnTo>
                    <a:pt x="0" y="620267"/>
                  </a:lnTo>
                  <a:lnTo>
                    <a:pt x="522731" y="620267"/>
                  </a:lnTo>
                  <a:lnTo>
                    <a:pt x="522731" y="0"/>
                  </a:lnTo>
                  <a:close/>
                </a:path>
              </a:pathLst>
            </a:custGeom>
            <a:solidFill>
              <a:srgbClr val="1D8AC8"/>
            </a:solidFill>
          </p:spPr>
          <p:txBody>
            <a:bodyPr wrap="square" lIns="0" tIns="0" rIns="0" bIns="0" rtlCol="0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endParaRPr>
            </a:p>
          </p:txBody>
        </p:sp>
        <p:pic>
          <p:nvPicPr>
            <p:cNvPr id="60" name="object 60"/>
            <p:cNvPicPr/>
            <p:nvPr/>
          </p:nvPicPr>
          <p:blipFill>
            <a:blip r:embed="rId11" cstate="print"/>
            <a:stretch>
              <a:fillRect/>
            </a:stretch>
          </p:blipFill>
          <p:spPr>
            <a:xfrm>
              <a:off x="8674607" y="8453628"/>
              <a:ext cx="165379" cy="669798"/>
            </a:xfrm>
            <a:prstGeom prst="rect">
              <a:avLst/>
            </a:prstGeom>
          </p:spPr>
        </p:pic>
        <p:sp>
          <p:nvSpPr>
            <p:cNvPr id="61" name="object 61"/>
            <p:cNvSpPr/>
            <p:nvPr/>
          </p:nvSpPr>
          <p:spPr>
            <a:xfrm>
              <a:off x="8683751" y="8462644"/>
              <a:ext cx="116205" cy="620395"/>
            </a:xfrm>
            <a:custGeom>
              <a:avLst/>
              <a:gdLst/>
              <a:ahLst/>
              <a:cxnLst/>
              <a:rect l="l" t="t" r="r" b="b"/>
              <a:pathLst>
                <a:path w="116204" h="620395">
                  <a:moveTo>
                    <a:pt x="115824" y="0"/>
                  </a:moveTo>
                  <a:lnTo>
                    <a:pt x="0" y="0"/>
                  </a:lnTo>
                  <a:lnTo>
                    <a:pt x="0" y="620267"/>
                  </a:lnTo>
                  <a:lnTo>
                    <a:pt x="115824" y="620267"/>
                  </a:lnTo>
                  <a:lnTo>
                    <a:pt x="115824" y="0"/>
                  </a:lnTo>
                  <a:close/>
                </a:path>
              </a:pathLst>
            </a:custGeom>
            <a:solidFill>
              <a:srgbClr val="1D8AC8"/>
            </a:solidFill>
          </p:spPr>
          <p:txBody>
            <a:bodyPr wrap="square" lIns="0" tIns="0" rIns="0" bIns="0" rtlCol="0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endParaRPr>
            </a:p>
          </p:txBody>
        </p:sp>
        <p:pic>
          <p:nvPicPr>
            <p:cNvPr id="62" name="object 62"/>
            <p:cNvPicPr/>
            <p:nvPr/>
          </p:nvPicPr>
          <p:blipFill>
            <a:blip r:embed="rId25" cstate="print"/>
            <a:stretch>
              <a:fillRect/>
            </a:stretch>
          </p:blipFill>
          <p:spPr>
            <a:xfrm>
              <a:off x="8790431" y="8453628"/>
              <a:ext cx="2169414" cy="669798"/>
            </a:xfrm>
            <a:prstGeom prst="rect">
              <a:avLst/>
            </a:prstGeom>
          </p:spPr>
        </p:pic>
        <p:sp>
          <p:nvSpPr>
            <p:cNvPr id="63" name="object 63"/>
            <p:cNvSpPr/>
            <p:nvPr/>
          </p:nvSpPr>
          <p:spPr>
            <a:xfrm>
              <a:off x="8799576" y="8462644"/>
              <a:ext cx="2120265" cy="620395"/>
            </a:xfrm>
            <a:custGeom>
              <a:avLst/>
              <a:gdLst/>
              <a:ahLst/>
              <a:cxnLst/>
              <a:rect l="l" t="t" r="r" b="b"/>
              <a:pathLst>
                <a:path w="2120265" h="620395">
                  <a:moveTo>
                    <a:pt x="2119883" y="0"/>
                  </a:moveTo>
                  <a:lnTo>
                    <a:pt x="0" y="0"/>
                  </a:lnTo>
                  <a:lnTo>
                    <a:pt x="0" y="620267"/>
                  </a:lnTo>
                  <a:lnTo>
                    <a:pt x="2119883" y="620267"/>
                  </a:lnTo>
                  <a:lnTo>
                    <a:pt x="2119883" y="0"/>
                  </a:lnTo>
                  <a:close/>
                </a:path>
              </a:pathLst>
            </a:custGeom>
            <a:solidFill>
              <a:srgbClr val="1D8AC8"/>
            </a:solidFill>
          </p:spPr>
          <p:txBody>
            <a:bodyPr wrap="square" lIns="0" tIns="0" rIns="0" bIns="0" rtlCol="0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endParaRPr>
            </a:p>
          </p:txBody>
        </p:sp>
        <p:pic>
          <p:nvPicPr>
            <p:cNvPr id="64" name="object 64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10910315" y="8453628"/>
              <a:ext cx="166877" cy="669798"/>
            </a:xfrm>
            <a:prstGeom prst="rect">
              <a:avLst/>
            </a:prstGeom>
          </p:spPr>
        </p:pic>
        <p:sp>
          <p:nvSpPr>
            <p:cNvPr id="65" name="object 65"/>
            <p:cNvSpPr/>
            <p:nvPr/>
          </p:nvSpPr>
          <p:spPr>
            <a:xfrm>
              <a:off x="10919460" y="8462644"/>
              <a:ext cx="117475" cy="620395"/>
            </a:xfrm>
            <a:custGeom>
              <a:avLst/>
              <a:gdLst/>
              <a:ahLst/>
              <a:cxnLst/>
              <a:rect l="l" t="t" r="r" b="b"/>
              <a:pathLst>
                <a:path w="117475" h="620395">
                  <a:moveTo>
                    <a:pt x="117348" y="0"/>
                  </a:moveTo>
                  <a:lnTo>
                    <a:pt x="0" y="0"/>
                  </a:lnTo>
                  <a:lnTo>
                    <a:pt x="0" y="620267"/>
                  </a:lnTo>
                  <a:lnTo>
                    <a:pt x="117348" y="620267"/>
                  </a:lnTo>
                  <a:lnTo>
                    <a:pt x="117348" y="0"/>
                  </a:lnTo>
                  <a:close/>
                </a:path>
              </a:pathLst>
            </a:custGeom>
            <a:solidFill>
              <a:srgbClr val="1D8AC8"/>
            </a:solidFill>
          </p:spPr>
          <p:txBody>
            <a:bodyPr wrap="square" lIns="0" tIns="0" rIns="0" bIns="0" rtlCol="0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endParaRPr>
            </a:p>
          </p:txBody>
        </p:sp>
        <p:pic>
          <p:nvPicPr>
            <p:cNvPr id="66" name="object 66"/>
            <p:cNvPicPr/>
            <p:nvPr/>
          </p:nvPicPr>
          <p:blipFill>
            <a:blip r:embed="rId26" cstate="print"/>
            <a:stretch>
              <a:fillRect/>
            </a:stretch>
          </p:blipFill>
          <p:spPr>
            <a:xfrm>
              <a:off x="11027664" y="8453628"/>
              <a:ext cx="797814" cy="669798"/>
            </a:xfrm>
            <a:prstGeom prst="rect">
              <a:avLst/>
            </a:prstGeom>
          </p:spPr>
        </p:pic>
        <p:sp>
          <p:nvSpPr>
            <p:cNvPr id="67" name="object 67"/>
            <p:cNvSpPr/>
            <p:nvPr/>
          </p:nvSpPr>
          <p:spPr>
            <a:xfrm>
              <a:off x="11036807" y="8462644"/>
              <a:ext cx="748665" cy="620395"/>
            </a:xfrm>
            <a:custGeom>
              <a:avLst/>
              <a:gdLst/>
              <a:ahLst/>
              <a:cxnLst/>
              <a:rect l="l" t="t" r="r" b="b"/>
              <a:pathLst>
                <a:path w="748665" h="620395">
                  <a:moveTo>
                    <a:pt x="748283" y="0"/>
                  </a:moveTo>
                  <a:lnTo>
                    <a:pt x="0" y="0"/>
                  </a:lnTo>
                  <a:lnTo>
                    <a:pt x="0" y="620267"/>
                  </a:lnTo>
                  <a:lnTo>
                    <a:pt x="748283" y="620267"/>
                  </a:lnTo>
                  <a:lnTo>
                    <a:pt x="748283" y="0"/>
                  </a:lnTo>
                  <a:close/>
                </a:path>
              </a:pathLst>
            </a:custGeom>
            <a:solidFill>
              <a:srgbClr val="1D8AC8"/>
            </a:solidFill>
          </p:spPr>
          <p:txBody>
            <a:bodyPr wrap="square" lIns="0" tIns="0" rIns="0" bIns="0" rtlCol="0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endParaRPr>
            </a:p>
          </p:txBody>
        </p:sp>
        <p:pic>
          <p:nvPicPr>
            <p:cNvPr id="68" name="object 68"/>
            <p:cNvPicPr/>
            <p:nvPr/>
          </p:nvPicPr>
          <p:blipFill>
            <a:blip r:embed="rId7" cstate="print"/>
            <a:stretch>
              <a:fillRect/>
            </a:stretch>
          </p:blipFill>
          <p:spPr>
            <a:xfrm>
              <a:off x="11775948" y="8453628"/>
              <a:ext cx="163804" cy="669798"/>
            </a:xfrm>
            <a:prstGeom prst="rect">
              <a:avLst/>
            </a:prstGeom>
          </p:spPr>
        </p:pic>
        <p:sp>
          <p:nvSpPr>
            <p:cNvPr id="69" name="object 69"/>
            <p:cNvSpPr/>
            <p:nvPr/>
          </p:nvSpPr>
          <p:spPr>
            <a:xfrm>
              <a:off x="11785091" y="8462644"/>
              <a:ext cx="114300" cy="620395"/>
            </a:xfrm>
            <a:custGeom>
              <a:avLst/>
              <a:gdLst/>
              <a:ahLst/>
              <a:cxnLst/>
              <a:rect l="l" t="t" r="r" b="b"/>
              <a:pathLst>
                <a:path w="114300" h="620395">
                  <a:moveTo>
                    <a:pt x="114300" y="0"/>
                  </a:moveTo>
                  <a:lnTo>
                    <a:pt x="0" y="0"/>
                  </a:lnTo>
                  <a:lnTo>
                    <a:pt x="0" y="620267"/>
                  </a:lnTo>
                  <a:lnTo>
                    <a:pt x="114300" y="620267"/>
                  </a:lnTo>
                  <a:lnTo>
                    <a:pt x="114300" y="0"/>
                  </a:lnTo>
                  <a:close/>
                </a:path>
              </a:pathLst>
            </a:custGeom>
            <a:solidFill>
              <a:srgbClr val="1D8AC8"/>
            </a:solidFill>
          </p:spPr>
          <p:txBody>
            <a:bodyPr wrap="square" lIns="0" tIns="0" rIns="0" bIns="0" rtlCol="0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endParaRPr>
            </a:p>
          </p:txBody>
        </p:sp>
        <p:pic>
          <p:nvPicPr>
            <p:cNvPr id="70" name="object 70"/>
            <p:cNvPicPr/>
            <p:nvPr/>
          </p:nvPicPr>
          <p:blipFill>
            <a:blip r:embed="rId27" cstate="print"/>
            <a:stretch>
              <a:fillRect/>
            </a:stretch>
          </p:blipFill>
          <p:spPr>
            <a:xfrm>
              <a:off x="11890248" y="8453628"/>
              <a:ext cx="2117598" cy="669798"/>
            </a:xfrm>
            <a:prstGeom prst="rect">
              <a:avLst/>
            </a:prstGeom>
          </p:spPr>
        </p:pic>
        <p:sp>
          <p:nvSpPr>
            <p:cNvPr id="71" name="object 71"/>
            <p:cNvSpPr/>
            <p:nvPr/>
          </p:nvSpPr>
          <p:spPr>
            <a:xfrm>
              <a:off x="11899391" y="8462644"/>
              <a:ext cx="2068195" cy="620395"/>
            </a:xfrm>
            <a:custGeom>
              <a:avLst/>
              <a:gdLst/>
              <a:ahLst/>
              <a:cxnLst/>
              <a:rect l="l" t="t" r="r" b="b"/>
              <a:pathLst>
                <a:path w="2068194" h="620395">
                  <a:moveTo>
                    <a:pt x="2068067" y="0"/>
                  </a:moveTo>
                  <a:lnTo>
                    <a:pt x="0" y="0"/>
                  </a:lnTo>
                  <a:lnTo>
                    <a:pt x="0" y="620267"/>
                  </a:lnTo>
                  <a:lnTo>
                    <a:pt x="2068067" y="620267"/>
                  </a:lnTo>
                  <a:lnTo>
                    <a:pt x="2068067" y="0"/>
                  </a:lnTo>
                  <a:close/>
                </a:path>
              </a:pathLst>
            </a:custGeom>
            <a:solidFill>
              <a:srgbClr val="1D8AC8"/>
            </a:solidFill>
          </p:spPr>
          <p:txBody>
            <a:bodyPr wrap="square" lIns="0" tIns="0" rIns="0" bIns="0" rtlCol="0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endParaRPr>
            </a:p>
          </p:txBody>
        </p:sp>
        <p:pic>
          <p:nvPicPr>
            <p:cNvPr id="72" name="object 72"/>
            <p:cNvPicPr/>
            <p:nvPr/>
          </p:nvPicPr>
          <p:blipFill>
            <a:blip r:embed="rId16" cstate="print"/>
            <a:stretch>
              <a:fillRect/>
            </a:stretch>
          </p:blipFill>
          <p:spPr>
            <a:xfrm>
              <a:off x="13958315" y="8453628"/>
              <a:ext cx="168376" cy="669798"/>
            </a:xfrm>
            <a:prstGeom prst="rect">
              <a:avLst/>
            </a:prstGeom>
          </p:spPr>
        </p:pic>
        <p:sp>
          <p:nvSpPr>
            <p:cNvPr id="73" name="object 73"/>
            <p:cNvSpPr/>
            <p:nvPr/>
          </p:nvSpPr>
          <p:spPr>
            <a:xfrm>
              <a:off x="13967459" y="8462644"/>
              <a:ext cx="119380" cy="620395"/>
            </a:xfrm>
            <a:custGeom>
              <a:avLst/>
              <a:gdLst/>
              <a:ahLst/>
              <a:cxnLst/>
              <a:rect l="l" t="t" r="r" b="b"/>
              <a:pathLst>
                <a:path w="119380" h="620395">
                  <a:moveTo>
                    <a:pt x="118871" y="0"/>
                  </a:moveTo>
                  <a:lnTo>
                    <a:pt x="0" y="0"/>
                  </a:lnTo>
                  <a:lnTo>
                    <a:pt x="0" y="620267"/>
                  </a:lnTo>
                  <a:lnTo>
                    <a:pt x="118871" y="620267"/>
                  </a:lnTo>
                  <a:lnTo>
                    <a:pt x="118871" y="0"/>
                  </a:lnTo>
                  <a:close/>
                </a:path>
              </a:pathLst>
            </a:custGeom>
            <a:solidFill>
              <a:srgbClr val="1D8AC8"/>
            </a:solidFill>
          </p:spPr>
          <p:txBody>
            <a:bodyPr wrap="square" lIns="0" tIns="0" rIns="0" bIns="0" rtlCol="0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endParaRPr>
            </a:p>
          </p:txBody>
        </p:sp>
        <p:pic>
          <p:nvPicPr>
            <p:cNvPr id="74" name="object 74"/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14077187" y="8453628"/>
              <a:ext cx="578357" cy="669798"/>
            </a:xfrm>
            <a:prstGeom prst="rect">
              <a:avLst/>
            </a:prstGeom>
          </p:spPr>
        </p:pic>
        <p:sp>
          <p:nvSpPr>
            <p:cNvPr id="75" name="object 75"/>
            <p:cNvSpPr/>
            <p:nvPr/>
          </p:nvSpPr>
          <p:spPr>
            <a:xfrm>
              <a:off x="14086332" y="8462644"/>
              <a:ext cx="528955" cy="620395"/>
            </a:xfrm>
            <a:custGeom>
              <a:avLst/>
              <a:gdLst/>
              <a:ahLst/>
              <a:cxnLst/>
              <a:rect l="l" t="t" r="r" b="b"/>
              <a:pathLst>
                <a:path w="528955" h="620395">
                  <a:moveTo>
                    <a:pt x="528828" y="0"/>
                  </a:moveTo>
                  <a:lnTo>
                    <a:pt x="0" y="0"/>
                  </a:lnTo>
                  <a:lnTo>
                    <a:pt x="0" y="620267"/>
                  </a:lnTo>
                  <a:lnTo>
                    <a:pt x="528828" y="620267"/>
                  </a:lnTo>
                  <a:lnTo>
                    <a:pt x="528828" y="0"/>
                  </a:lnTo>
                  <a:close/>
                </a:path>
              </a:pathLst>
            </a:custGeom>
            <a:solidFill>
              <a:srgbClr val="1D8AC8"/>
            </a:solidFill>
          </p:spPr>
          <p:txBody>
            <a:bodyPr wrap="square" lIns="0" tIns="0" rIns="0" bIns="0" rtlCol="0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endParaRPr>
            </a:p>
          </p:txBody>
        </p:sp>
        <p:pic>
          <p:nvPicPr>
            <p:cNvPr id="76" name="object 76"/>
            <p:cNvPicPr/>
            <p:nvPr/>
          </p:nvPicPr>
          <p:blipFill>
            <a:blip r:embed="rId7" cstate="print"/>
            <a:stretch>
              <a:fillRect/>
            </a:stretch>
          </p:blipFill>
          <p:spPr>
            <a:xfrm>
              <a:off x="14606015" y="8453628"/>
              <a:ext cx="163804" cy="669798"/>
            </a:xfrm>
            <a:prstGeom prst="rect">
              <a:avLst/>
            </a:prstGeom>
          </p:spPr>
        </p:pic>
        <p:sp>
          <p:nvSpPr>
            <p:cNvPr id="77" name="object 77"/>
            <p:cNvSpPr/>
            <p:nvPr/>
          </p:nvSpPr>
          <p:spPr>
            <a:xfrm>
              <a:off x="14615159" y="8462644"/>
              <a:ext cx="114300" cy="620395"/>
            </a:xfrm>
            <a:custGeom>
              <a:avLst/>
              <a:gdLst/>
              <a:ahLst/>
              <a:cxnLst/>
              <a:rect l="l" t="t" r="r" b="b"/>
              <a:pathLst>
                <a:path w="114300" h="620395">
                  <a:moveTo>
                    <a:pt x="114300" y="0"/>
                  </a:moveTo>
                  <a:lnTo>
                    <a:pt x="0" y="0"/>
                  </a:lnTo>
                  <a:lnTo>
                    <a:pt x="0" y="620267"/>
                  </a:lnTo>
                  <a:lnTo>
                    <a:pt x="114300" y="620267"/>
                  </a:lnTo>
                  <a:lnTo>
                    <a:pt x="114300" y="0"/>
                  </a:lnTo>
                  <a:close/>
                </a:path>
              </a:pathLst>
            </a:custGeom>
            <a:solidFill>
              <a:srgbClr val="1D8AC8"/>
            </a:solidFill>
          </p:spPr>
          <p:txBody>
            <a:bodyPr wrap="square" lIns="0" tIns="0" rIns="0" bIns="0" rtlCol="0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endParaRPr>
            </a:p>
          </p:txBody>
        </p:sp>
        <p:pic>
          <p:nvPicPr>
            <p:cNvPr id="78" name="object 78"/>
            <p:cNvPicPr/>
            <p:nvPr/>
          </p:nvPicPr>
          <p:blipFill>
            <a:blip r:embed="rId28" cstate="print"/>
            <a:stretch>
              <a:fillRect/>
            </a:stretch>
          </p:blipFill>
          <p:spPr>
            <a:xfrm>
              <a:off x="14720315" y="8453628"/>
              <a:ext cx="2422398" cy="669798"/>
            </a:xfrm>
            <a:prstGeom prst="rect">
              <a:avLst/>
            </a:prstGeom>
          </p:spPr>
        </p:pic>
        <p:sp>
          <p:nvSpPr>
            <p:cNvPr id="79" name="object 79"/>
            <p:cNvSpPr/>
            <p:nvPr/>
          </p:nvSpPr>
          <p:spPr>
            <a:xfrm>
              <a:off x="14729459" y="8462644"/>
              <a:ext cx="2372995" cy="620395"/>
            </a:xfrm>
            <a:custGeom>
              <a:avLst/>
              <a:gdLst/>
              <a:ahLst/>
              <a:cxnLst/>
              <a:rect l="l" t="t" r="r" b="b"/>
              <a:pathLst>
                <a:path w="2372994" h="620395">
                  <a:moveTo>
                    <a:pt x="2372867" y="0"/>
                  </a:moveTo>
                  <a:lnTo>
                    <a:pt x="0" y="0"/>
                  </a:lnTo>
                  <a:lnTo>
                    <a:pt x="0" y="620267"/>
                  </a:lnTo>
                  <a:lnTo>
                    <a:pt x="2372867" y="620267"/>
                  </a:lnTo>
                  <a:lnTo>
                    <a:pt x="2372867" y="0"/>
                  </a:lnTo>
                  <a:close/>
                </a:path>
              </a:pathLst>
            </a:custGeom>
            <a:solidFill>
              <a:srgbClr val="1D8AC8"/>
            </a:solidFill>
          </p:spPr>
          <p:txBody>
            <a:bodyPr wrap="square" lIns="0" tIns="0" rIns="0" bIns="0" rtlCol="0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endParaRPr>
            </a:p>
          </p:txBody>
        </p:sp>
        <p:pic>
          <p:nvPicPr>
            <p:cNvPr id="80" name="object 80"/>
            <p:cNvPicPr/>
            <p:nvPr/>
          </p:nvPicPr>
          <p:blipFill>
            <a:blip r:embed="rId13" cstate="print"/>
            <a:stretch>
              <a:fillRect/>
            </a:stretch>
          </p:blipFill>
          <p:spPr>
            <a:xfrm>
              <a:off x="17093183" y="8453628"/>
              <a:ext cx="189738" cy="669798"/>
            </a:xfrm>
            <a:prstGeom prst="rect">
              <a:avLst/>
            </a:prstGeom>
          </p:spPr>
        </p:pic>
        <p:sp>
          <p:nvSpPr>
            <p:cNvPr id="81" name="object 81"/>
            <p:cNvSpPr/>
            <p:nvPr/>
          </p:nvSpPr>
          <p:spPr>
            <a:xfrm>
              <a:off x="17102328" y="8462644"/>
              <a:ext cx="140335" cy="620395"/>
            </a:xfrm>
            <a:custGeom>
              <a:avLst/>
              <a:gdLst/>
              <a:ahLst/>
              <a:cxnLst/>
              <a:rect l="l" t="t" r="r" b="b"/>
              <a:pathLst>
                <a:path w="140334" h="620395">
                  <a:moveTo>
                    <a:pt x="140207" y="0"/>
                  </a:moveTo>
                  <a:lnTo>
                    <a:pt x="0" y="0"/>
                  </a:lnTo>
                  <a:lnTo>
                    <a:pt x="0" y="620267"/>
                  </a:lnTo>
                  <a:lnTo>
                    <a:pt x="140207" y="620267"/>
                  </a:lnTo>
                  <a:lnTo>
                    <a:pt x="140207" y="0"/>
                  </a:lnTo>
                  <a:close/>
                </a:path>
              </a:pathLst>
            </a:custGeom>
            <a:solidFill>
              <a:srgbClr val="1D8AC8"/>
            </a:solidFill>
          </p:spPr>
          <p:txBody>
            <a:bodyPr wrap="square" lIns="0" tIns="0" rIns="0" bIns="0" rtlCol="0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endParaRPr>
            </a:p>
          </p:txBody>
        </p:sp>
        <p:pic>
          <p:nvPicPr>
            <p:cNvPr id="82" name="object 82"/>
            <p:cNvPicPr/>
            <p:nvPr/>
          </p:nvPicPr>
          <p:blipFill>
            <a:blip r:embed="rId29" cstate="print"/>
            <a:stretch>
              <a:fillRect/>
            </a:stretch>
          </p:blipFill>
          <p:spPr>
            <a:xfrm>
              <a:off x="4911852" y="9063228"/>
              <a:ext cx="296405" cy="669798"/>
            </a:xfrm>
            <a:prstGeom prst="rect">
              <a:avLst/>
            </a:prstGeom>
          </p:spPr>
        </p:pic>
        <p:sp>
          <p:nvSpPr>
            <p:cNvPr id="83" name="object 83"/>
            <p:cNvSpPr/>
            <p:nvPr/>
          </p:nvSpPr>
          <p:spPr>
            <a:xfrm>
              <a:off x="4920996" y="9072244"/>
              <a:ext cx="247015" cy="620395"/>
            </a:xfrm>
            <a:custGeom>
              <a:avLst/>
              <a:gdLst/>
              <a:ahLst/>
              <a:cxnLst/>
              <a:rect l="l" t="t" r="r" b="b"/>
              <a:pathLst>
                <a:path w="247014" h="620395">
                  <a:moveTo>
                    <a:pt x="246887" y="0"/>
                  </a:moveTo>
                  <a:lnTo>
                    <a:pt x="0" y="0"/>
                  </a:lnTo>
                  <a:lnTo>
                    <a:pt x="0" y="620267"/>
                  </a:lnTo>
                  <a:lnTo>
                    <a:pt x="246887" y="620267"/>
                  </a:lnTo>
                  <a:lnTo>
                    <a:pt x="246887" y="0"/>
                  </a:lnTo>
                  <a:close/>
                </a:path>
              </a:pathLst>
            </a:custGeom>
            <a:solidFill>
              <a:srgbClr val="1D8AC8"/>
            </a:solidFill>
          </p:spPr>
          <p:txBody>
            <a:bodyPr wrap="square" lIns="0" tIns="0" rIns="0" bIns="0" rtlCol="0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endParaRPr>
            </a:p>
          </p:txBody>
        </p:sp>
        <p:pic>
          <p:nvPicPr>
            <p:cNvPr id="84" name="object 84"/>
            <p:cNvPicPr/>
            <p:nvPr/>
          </p:nvPicPr>
          <p:blipFill>
            <a:blip r:embed="rId30" cstate="print"/>
            <a:stretch>
              <a:fillRect/>
            </a:stretch>
          </p:blipFill>
          <p:spPr>
            <a:xfrm>
              <a:off x="5158740" y="9063228"/>
              <a:ext cx="1157477" cy="669798"/>
            </a:xfrm>
            <a:prstGeom prst="rect">
              <a:avLst/>
            </a:prstGeom>
          </p:spPr>
        </p:pic>
        <p:sp>
          <p:nvSpPr>
            <p:cNvPr id="85" name="object 85"/>
            <p:cNvSpPr/>
            <p:nvPr/>
          </p:nvSpPr>
          <p:spPr>
            <a:xfrm>
              <a:off x="5167884" y="9072244"/>
              <a:ext cx="1108075" cy="620395"/>
            </a:xfrm>
            <a:custGeom>
              <a:avLst/>
              <a:gdLst/>
              <a:ahLst/>
              <a:cxnLst/>
              <a:rect l="l" t="t" r="r" b="b"/>
              <a:pathLst>
                <a:path w="1108075" h="620395">
                  <a:moveTo>
                    <a:pt x="1107948" y="0"/>
                  </a:moveTo>
                  <a:lnTo>
                    <a:pt x="0" y="0"/>
                  </a:lnTo>
                  <a:lnTo>
                    <a:pt x="0" y="620267"/>
                  </a:lnTo>
                  <a:lnTo>
                    <a:pt x="1107948" y="620267"/>
                  </a:lnTo>
                  <a:lnTo>
                    <a:pt x="1107948" y="0"/>
                  </a:lnTo>
                  <a:close/>
                </a:path>
              </a:pathLst>
            </a:custGeom>
            <a:solidFill>
              <a:srgbClr val="1D8AC8"/>
            </a:solidFill>
          </p:spPr>
          <p:txBody>
            <a:bodyPr wrap="square" lIns="0" tIns="0" rIns="0" bIns="0" rtlCol="0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endParaRPr>
            </a:p>
          </p:txBody>
        </p:sp>
        <p:pic>
          <p:nvPicPr>
            <p:cNvPr id="86" name="object 86"/>
            <p:cNvPicPr/>
            <p:nvPr/>
          </p:nvPicPr>
          <p:blipFill>
            <a:blip r:embed="rId16" cstate="print"/>
            <a:stretch>
              <a:fillRect/>
            </a:stretch>
          </p:blipFill>
          <p:spPr>
            <a:xfrm>
              <a:off x="6266687" y="9063228"/>
              <a:ext cx="168376" cy="669798"/>
            </a:xfrm>
            <a:prstGeom prst="rect">
              <a:avLst/>
            </a:prstGeom>
          </p:spPr>
        </p:pic>
        <p:sp>
          <p:nvSpPr>
            <p:cNvPr id="87" name="object 87"/>
            <p:cNvSpPr/>
            <p:nvPr/>
          </p:nvSpPr>
          <p:spPr>
            <a:xfrm>
              <a:off x="6275831" y="9072244"/>
              <a:ext cx="119380" cy="620395"/>
            </a:xfrm>
            <a:custGeom>
              <a:avLst/>
              <a:gdLst/>
              <a:ahLst/>
              <a:cxnLst/>
              <a:rect l="l" t="t" r="r" b="b"/>
              <a:pathLst>
                <a:path w="119379" h="620395">
                  <a:moveTo>
                    <a:pt x="118872" y="0"/>
                  </a:moveTo>
                  <a:lnTo>
                    <a:pt x="0" y="0"/>
                  </a:lnTo>
                  <a:lnTo>
                    <a:pt x="0" y="620267"/>
                  </a:lnTo>
                  <a:lnTo>
                    <a:pt x="118872" y="620267"/>
                  </a:lnTo>
                  <a:lnTo>
                    <a:pt x="118872" y="0"/>
                  </a:lnTo>
                  <a:close/>
                </a:path>
              </a:pathLst>
            </a:custGeom>
            <a:solidFill>
              <a:srgbClr val="1D8AC8"/>
            </a:solidFill>
          </p:spPr>
          <p:txBody>
            <a:bodyPr wrap="square" lIns="0" tIns="0" rIns="0" bIns="0" rtlCol="0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endParaRPr>
            </a:p>
          </p:txBody>
        </p:sp>
        <p:pic>
          <p:nvPicPr>
            <p:cNvPr id="88" name="object 88"/>
            <p:cNvPicPr/>
            <p:nvPr/>
          </p:nvPicPr>
          <p:blipFill>
            <a:blip r:embed="rId31" cstate="print"/>
            <a:stretch>
              <a:fillRect/>
            </a:stretch>
          </p:blipFill>
          <p:spPr>
            <a:xfrm>
              <a:off x="6385560" y="9063228"/>
              <a:ext cx="828293" cy="669798"/>
            </a:xfrm>
            <a:prstGeom prst="rect">
              <a:avLst/>
            </a:prstGeom>
          </p:spPr>
        </p:pic>
        <p:sp>
          <p:nvSpPr>
            <p:cNvPr id="89" name="object 89"/>
            <p:cNvSpPr/>
            <p:nvPr/>
          </p:nvSpPr>
          <p:spPr>
            <a:xfrm>
              <a:off x="6394704" y="9072244"/>
              <a:ext cx="779145" cy="620395"/>
            </a:xfrm>
            <a:custGeom>
              <a:avLst/>
              <a:gdLst/>
              <a:ahLst/>
              <a:cxnLst/>
              <a:rect l="l" t="t" r="r" b="b"/>
              <a:pathLst>
                <a:path w="779145" h="620395">
                  <a:moveTo>
                    <a:pt x="778764" y="0"/>
                  </a:moveTo>
                  <a:lnTo>
                    <a:pt x="0" y="0"/>
                  </a:lnTo>
                  <a:lnTo>
                    <a:pt x="0" y="620267"/>
                  </a:lnTo>
                  <a:lnTo>
                    <a:pt x="778764" y="620267"/>
                  </a:lnTo>
                  <a:lnTo>
                    <a:pt x="778764" y="0"/>
                  </a:lnTo>
                  <a:close/>
                </a:path>
              </a:pathLst>
            </a:custGeom>
            <a:solidFill>
              <a:srgbClr val="1D8AC8"/>
            </a:solidFill>
          </p:spPr>
          <p:txBody>
            <a:bodyPr wrap="square" lIns="0" tIns="0" rIns="0" bIns="0" rtlCol="0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endParaRPr>
            </a:p>
          </p:txBody>
        </p:sp>
        <p:pic>
          <p:nvPicPr>
            <p:cNvPr id="90" name="object 90"/>
            <p:cNvPicPr/>
            <p:nvPr/>
          </p:nvPicPr>
          <p:blipFill>
            <a:blip r:embed="rId32" cstate="print"/>
            <a:stretch>
              <a:fillRect/>
            </a:stretch>
          </p:blipFill>
          <p:spPr>
            <a:xfrm>
              <a:off x="7164324" y="9063228"/>
              <a:ext cx="299466" cy="669798"/>
            </a:xfrm>
            <a:prstGeom prst="rect">
              <a:avLst/>
            </a:prstGeom>
          </p:spPr>
        </p:pic>
        <p:sp>
          <p:nvSpPr>
            <p:cNvPr id="91" name="object 91"/>
            <p:cNvSpPr/>
            <p:nvPr/>
          </p:nvSpPr>
          <p:spPr>
            <a:xfrm>
              <a:off x="7173467" y="9072244"/>
              <a:ext cx="250190" cy="620395"/>
            </a:xfrm>
            <a:custGeom>
              <a:avLst/>
              <a:gdLst/>
              <a:ahLst/>
              <a:cxnLst/>
              <a:rect l="l" t="t" r="r" b="b"/>
              <a:pathLst>
                <a:path w="250190" h="620395">
                  <a:moveTo>
                    <a:pt x="249935" y="0"/>
                  </a:moveTo>
                  <a:lnTo>
                    <a:pt x="0" y="0"/>
                  </a:lnTo>
                  <a:lnTo>
                    <a:pt x="0" y="620267"/>
                  </a:lnTo>
                  <a:lnTo>
                    <a:pt x="249935" y="620267"/>
                  </a:lnTo>
                  <a:lnTo>
                    <a:pt x="249935" y="0"/>
                  </a:lnTo>
                  <a:close/>
                </a:path>
              </a:pathLst>
            </a:custGeom>
            <a:solidFill>
              <a:srgbClr val="1D8AC8"/>
            </a:solidFill>
          </p:spPr>
          <p:txBody>
            <a:bodyPr wrap="square" lIns="0" tIns="0" rIns="0" bIns="0" rtlCol="0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endParaRPr>
            </a:p>
          </p:txBody>
        </p:sp>
        <p:pic>
          <p:nvPicPr>
            <p:cNvPr id="92" name="object 92"/>
            <p:cNvPicPr/>
            <p:nvPr/>
          </p:nvPicPr>
          <p:blipFill>
            <a:blip r:embed="rId11" cstate="print"/>
            <a:stretch>
              <a:fillRect/>
            </a:stretch>
          </p:blipFill>
          <p:spPr>
            <a:xfrm>
              <a:off x="7414260" y="9063228"/>
              <a:ext cx="165379" cy="669798"/>
            </a:xfrm>
            <a:prstGeom prst="rect">
              <a:avLst/>
            </a:prstGeom>
          </p:spPr>
        </p:pic>
        <p:sp>
          <p:nvSpPr>
            <p:cNvPr id="93" name="object 93"/>
            <p:cNvSpPr/>
            <p:nvPr/>
          </p:nvSpPr>
          <p:spPr>
            <a:xfrm>
              <a:off x="7423403" y="9072244"/>
              <a:ext cx="116205" cy="620395"/>
            </a:xfrm>
            <a:custGeom>
              <a:avLst/>
              <a:gdLst/>
              <a:ahLst/>
              <a:cxnLst/>
              <a:rect l="l" t="t" r="r" b="b"/>
              <a:pathLst>
                <a:path w="116204" h="620395">
                  <a:moveTo>
                    <a:pt x="115824" y="0"/>
                  </a:moveTo>
                  <a:lnTo>
                    <a:pt x="0" y="0"/>
                  </a:lnTo>
                  <a:lnTo>
                    <a:pt x="0" y="620267"/>
                  </a:lnTo>
                  <a:lnTo>
                    <a:pt x="115824" y="620267"/>
                  </a:lnTo>
                  <a:lnTo>
                    <a:pt x="115824" y="0"/>
                  </a:lnTo>
                  <a:close/>
                </a:path>
              </a:pathLst>
            </a:custGeom>
            <a:solidFill>
              <a:srgbClr val="1D8AC8"/>
            </a:solidFill>
          </p:spPr>
          <p:txBody>
            <a:bodyPr wrap="square" lIns="0" tIns="0" rIns="0" bIns="0" rtlCol="0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endParaRPr>
            </a:p>
          </p:txBody>
        </p:sp>
        <p:pic>
          <p:nvPicPr>
            <p:cNvPr id="94" name="object 94"/>
            <p:cNvPicPr/>
            <p:nvPr/>
          </p:nvPicPr>
          <p:blipFill>
            <a:blip r:embed="rId24" cstate="print"/>
            <a:stretch>
              <a:fillRect/>
            </a:stretch>
          </p:blipFill>
          <p:spPr>
            <a:xfrm>
              <a:off x="7530084" y="9063228"/>
              <a:ext cx="572262" cy="669798"/>
            </a:xfrm>
            <a:prstGeom prst="rect">
              <a:avLst/>
            </a:prstGeom>
          </p:spPr>
        </p:pic>
        <p:sp>
          <p:nvSpPr>
            <p:cNvPr id="95" name="object 95"/>
            <p:cNvSpPr/>
            <p:nvPr/>
          </p:nvSpPr>
          <p:spPr>
            <a:xfrm>
              <a:off x="7539227" y="9072244"/>
              <a:ext cx="523240" cy="620395"/>
            </a:xfrm>
            <a:custGeom>
              <a:avLst/>
              <a:gdLst/>
              <a:ahLst/>
              <a:cxnLst/>
              <a:rect l="l" t="t" r="r" b="b"/>
              <a:pathLst>
                <a:path w="523240" h="620395">
                  <a:moveTo>
                    <a:pt x="522731" y="0"/>
                  </a:moveTo>
                  <a:lnTo>
                    <a:pt x="0" y="0"/>
                  </a:lnTo>
                  <a:lnTo>
                    <a:pt x="0" y="620267"/>
                  </a:lnTo>
                  <a:lnTo>
                    <a:pt x="522731" y="620267"/>
                  </a:lnTo>
                  <a:lnTo>
                    <a:pt x="522731" y="0"/>
                  </a:lnTo>
                  <a:close/>
                </a:path>
              </a:pathLst>
            </a:custGeom>
            <a:solidFill>
              <a:srgbClr val="1D8AC8"/>
            </a:solidFill>
          </p:spPr>
          <p:txBody>
            <a:bodyPr wrap="square" lIns="0" tIns="0" rIns="0" bIns="0" rtlCol="0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endParaRPr>
            </a:p>
          </p:txBody>
        </p:sp>
        <p:pic>
          <p:nvPicPr>
            <p:cNvPr id="96" name="object 96"/>
            <p:cNvPicPr/>
            <p:nvPr/>
          </p:nvPicPr>
          <p:blipFill>
            <a:blip r:embed="rId11" cstate="print"/>
            <a:stretch>
              <a:fillRect/>
            </a:stretch>
          </p:blipFill>
          <p:spPr>
            <a:xfrm>
              <a:off x="8052815" y="9063228"/>
              <a:ext cx="165379" cy="669798"/>
            </a:xfrm>
            <a:prstGeom prst="rect">
              <a:avLst/>
            </a:prstGeom>
          </p:spPr>
        </p:pic>
        <p:sp>
          <p:nvSpPr>
            <p:cNvPr id="97" name="object 97"/>
            <p:cNvSpPr/>
            <p:nvPr/>
          </p:nvSpPr>
          <p:spPr>
            <a:xfrm>
              <a:off x="8061960" y="9072244"/>
              <a:ext cx="116205" cy="620395"/>
            </a:xfrm>
            <a:custGeom>
              <a:avLst/>
              <a:gdLst/>
              <a:ahLst/>
              <a:cxnLst/>
              <a:rect l="l" t="t" r="r" b="b"/>
              <a:pathLst>
                <a:path w="116204" h="620395">
                  <a:moveTo>
                    <a:pt x="115824" y="0"/>
                  </a:moveTo>
                  <a:lnTo>
                    <a:pt x="0" y="0"/>
                  </a:lnTo>
                  <a:lnTo>
                    <a:pt x="0" y="620267"/>
                  </a:lnTo>
                  <a:lnTo>
                    <a:pt x="115824" y="620267"/>
                  </a:lnTo>
                  <a:lnTo>
                    <a:pt x="115824" y="0"/>
                  </a:lnTo>
                  <a:close/>
                </a:path>
              </a:pathLst>
            </a:custGeom>
            <a:solidFill>
              <a:srgbClr val="1D8AC8"/>
            </a:solidFill>
          </p:spPr>
          <p:txBody>
            <a:bodyPr wrap="square" lIns="0" tIns="0" rIns="0" bIns="0" rtlCol="0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endParaRPr>
            </a:p>
          </p:txBody>
        </p:sp>
        <p:pic>
          <p:nvPicPr>
            <p:cNvPr id="98" name="object 98"/>
            <p:cNvPicPr/>
            <p:nvPr/>
          </p:nvPicPr>
          <p:blipFill>
            <a:blip r:embed="rId25" cstate="print"/>
            <a:stretch>
              <a:fillRect/>
            </a:stretch>
          </p:blipFill>
          <p:spPr>
            <a:xfrm>
              <a:off x="8168639" y="9063228"/>
              <a:ext cx="2169413" cy="669798"/>
            </a:xfrm>
            <a:prstGeom prst="rect">
              <a:avLst/>
            </a:prstGeom>
          </p:spPr>
        </p:pic>
        <p:sp>
          <p:nvSpPr>
            <p:cNvPr id="99" name="object 99"/>
            <p:cNvSpPr/>
            <p:nvPr/>
          </p:nvSpPr>
          <p:spPr>
            <a:xfrm>
              <a:off x="8177784" y="9072244"/>
              <a:ext cx="2120265" cy="620395"/>
            </a:xfrm>
            <a:custGeom>
              <a:avLst/>
              <a:gdLst/>
              <a:ahLst/>
              <a:cxnLst/>
              <a:rect l="l" t="t" r="r" b="b"/>
              <a:pathLst>
                <a:path w="2120265" h="620395">
                  <a:moveTo>
                    <a:pt x="2119883" y="0"/>
                  </a:moveTo>
                  <a:lnTo>
                    <a:pt x="0" y="0"/>
                  </a:lnTo>
                  <a:lnTo>
                    <a:pt x="0" y="620267"/>
                  </a:lnTo>
                  <a:lnTo>
                    <a:pt x="2119883" y="620267"/>
                  </a:lnTo>
                  <a:lnTo>
                    <a:pt x="2119883" y="0"/>
                  </a:lnTo>
                  <a:close/>
                </a:path>
              </a:pathLst>
            </a:custGeom>
            <a:solidFill>
              <a:srgbClr val="1D8AC8"/>
            </a:solidFill>
          </p:spPr>
          <p:txBody>
            <a:bodyPr wrap="square" lIns="0" tIns="0" rIns="0" bIns="0" rtlCol="0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endParaRPr>
            </a:p>
          </p:txBody>
        </p:sp>
        <p:pic>
          <p:nvPicPr>
            <p:cNvPr id="100" name="object 100"/>
            <p:cNvPicPr/>
            <p:nvPr/>
          </p:nvPicPr>
          <p:blipFill>
            <a:blip r:embed="rId33" cstate="print"/>
            <a:stretch>
              <a:fillRect/>
            </a:stretch>
          </p:blipFill>
          <p:spPr>
            <a:xfrm>
              <a:off x="4056887" y="7120128"/>
              <a:ext cx="794765" cy="1041654"/>
            </a:xfrm>
            <a:prstGeom prst="rect">
              <a:avLst/>
            </a:prstGeom>
          </p:spPr>
        </p:pic>
        <p:pic>
          <p:nvPicPr>
            <p:cNvPr id="101" name="object 101"/>
            <p:cNvPicPr/>
            <p:nvPr/>
          </p:nvPicPr>
          <p:blipFill>
            <a:blip r:embed="rId34" cstate="print"/>
            <a:stretch>
              <a:fillRect/>
            </a:stretch>
          </p:blipFill>
          <p:spPr>
            <a:xfrm>
              <a:off x="4607052" y="7092695"/>
              <a:ext cx="2558033" cy="1116330"/>
            </a:xfrm>
            <a:prstGeom prst="rect">
              <a:avLst/>
            </a:prstGeom>
          </p:spPr>
        </p:pic>
        <p:pic>
          <p:nvPicPr>
            <p:cNvPr id="102" name="object 102"/>
            <p:cNvPicPr/>
            <p:nvPr/>
          </p:nvPicPr>
          <p:blipFill>
            <a:blip r:embed="rId35" cstate="print"/>
            <a:stretch>
              <a:fillRect/>
            </a:stretch>
          </p:blipFill>
          <p:spPr>
            <a:xfrm>
              <a:off x="6623303" y="7092695"/>
              <a:ext cx="1187957" cy="1116330"/>
            </a:xfrm>
            <a:prstGeom prst="rect">
              <a:avLst/>
            </a:prstGeom>
          </p:spPr>
        </p:pic>
        <p:pic>
          <p:nvPicPr>
            <p:cNvPr id="103" name="object 103"/>
            <p:cNvPicPr/>
            <p:nvPr/>
          </p:nvPicPr>
          <p:blipFill>
            <a:blip r:embed="rId36" cstate="print"/>
            <a:stretch>
              <a:fillRect/>
            </a:stretch>
          </p:blipFill>
          <p:spPr>
            <a:xfrm>
              <a:off x="7266431" y="7092695"/>
              <a:ext cx="3475481" cy="1116330"/>
            </a:xfrm>
            <a:prstGeom prst="rect">
              <a:avLst/>
            </a:prstGeom>
          </p:spPr>
        </p:pic>
        <p:pic>
          <p:nvPicPr>
            <p:cNvPr id="104" name="object 104"/>
            <p:cNvPicPr/>
            <p:nvPr/>
          </p:nvPicPr>
          <p:blipFill>
            <a:blip r:embed="rId37" cstate="print"/>
            <a:stretch>
              <a:fillRect/>
            </a:stretch>
          </p:blipFill>
          <p:spPr>
            <a:xfrm>
              <a:off x="10203179" y="7092695"/>
              <a:ext cx="1384553" cy="1116330"/>
            </a:xfrm>
            <a:prstGeom prst="rect">
              <a:avLst/>
            </a:prstGeom>
          </p:spPr>
        </p:pic>
        <p:pic>
          <p:nvPicPr>
            <p:cNvPr id="105" name="object 105"/>
            <p:cNvPicPr/>
            <p:nvPr/>
          </p:nvPicPr>
          <p:blipFill>
            <a:blip r:embed="rId38" cstate="print"/>
            <a:stretch>
              <a:fillRect/>
            </a:stretch>
          </p:blipFill>
          <p:spPr>
            <a:xfrm>
              <a:off x="11044427" y="7092695"/>
              <a:ext cx="2308098" cy="1116330"/>
            </a:xfrm>
            <a:prstGeom prst="rect">
              <a:avLst/>
            </a:prstGeom>
          </p:spPr>
        </p:pic>
        <p:pic>
          <p:nvPicPr>
            <p:cNvPr id="106" name="object 106"/>
            <p:cNvPicPr/>
            <p:nvPr/>
          </p:nvPicPr>
          <p:blipFill>
            <a:blip r:embed="rId39" cstate="print"/>
            <a:stretch>
              <a:fillRect/>
            </a:stretch>
          </p:blipFill>
          <p:spPr>
            <a:xfrm>
              <a:off x="12693396" y="7092695"/>
              <a:ext cx="799338" cy="1116330"/>
            </a:xfrm>
            <a:prstGeom prst="rect">
              <a:avLst/>
            </a:prstGeom>
          </p:spPr>
        </p:pic>
        <p:pic>
          <p:nvPicPr>
            <p:cNvPr id="107" name="object 107"/>
            <p:cNvPicPr/>
            <p:nvPr/>
          </p:nvPicPr>
          <p:blipFill>
            <a:blip r:embed="rId33" cstate="print"/>
            <a:stretch>
              <a:fillRect/>
            </a:stretch>
          </p:blipFill>
          <p:spPr>
            <a:xfrm>
              <a:off x="4056887" y="7729728"/>
              <a:ext cx="794765" cy="1041654"/>
            </a:xfrm>
            <a:prstGeom prst="rect">
              <a:avLst/>
            </a:prstGeom>
          </p:spPr>
        </p:pic>
        <p:pic>
          <p:nvPicPr>
            <p:cNvPr id="108" name="object 108"/>
            <p:cNvPicPr/>
            <p:nvPr/>
          </p:nvPicPr>
          <p:blipFill>
            <a:blip r:embed="rId40" cstate="print"/>
            <a:stretch>
              <a:fillRect/>
            </a:stretch>
          </p:blipFill>
          <p:spPr>
            <a:xfrm>
              <a:off x="4607052" y="7702295"/>
              <a:ext cx="927353" cy="1116330"/>
            </a:xfrm>
            <a:prstGeom prst="rect">
              <a:avLst/>
            </a:prstGeom>
          </p:spPr>
        </p:pic>
        <p:pic>
          <p:nvPicPr>
            <p:cNvPr id="109" name="object 109"/>
            <p:cNvPicPr/>
            <p:nvPr/>
          </p:nvPicPr>
          <p:blipFill>
            <a:blip r:embed="rId41" cstate="print"/>
            <a:stretch>
              <a:fillRect/>
            </a:stretch>
          </p:blipFill>
          <p:spPr>
            <a:xfrm>
              <a:off x="4875275" y="7702295"/>
              <a:ext cx="2198370" cy="1116330"/>
            </a:xfrm>
            <a:prstGeom prst="rect">
              <a:avLst/>
            </a:prstGeom>
          </p:spPr>
        </p:pic>
        <p:pic>
          <p:nvPicPr>
            <p:cNvPr id="110" name="object 110"/>
            <p:cNvPicPr/>
            <p:nvPr/>
          </p:nvPicPr>
          <p:blipFill>
            <a:blip r:embed="rId35" cstate="print"/>
            <a:stretch>
              <a:fillRect/>
            </a:stretch>
          </p:blipFill>
          <p:spPr>
            <a:xfrm>
              <a:off x="6533388" y="7702295"/>
              <a:ext cx="1187957" cy="1116330"/>
            </a:xfrm>
            <a:prstGeom prst="rect">
              <a:avLst/>
            </a:prstGeom>
          </p:spPr>
        </p:pic>
        <p:pic>
          <p:nvPicPr>
            <p:cNvPr id="111" name="object 111"/>
            <p:cNvPicPr/>
            <p:nvPr/>
          </p:nvPicPr>
          <p:blipFill>
            <a:blip r:embed="rId42" cstate="print"/>
            <a:stretch>
              <a:fillRect/>
            </a:stretch>
          </p:blipFill>
          <p:spPr>
            <a:xfrm>
              <a:off x="7176515" y="7702295"/>
              <a:ext cx="3327654" cy="1116330"/>
            </a:xfrm>
            <a:prstGeom prst="rect">
              <a:avLst/>
            </a:prstGeom>
          </p:spPr>
        </p:pic>
        <p:pic>
          <p:nvPicPr>
            <p:cNvPr id="112" name="object 112"/>
            <p:cNvPicPr/>
            <p:nvPr/>
          </p:nvPicPr>
          <p:blipFill>
            <a:blip r:embed="rId43" cstate="print"/>
            <a:stretch>
              <a:fillRect/>
            </a:stretch>
          </p:blipFill>
          <p:spPr>
            <a:xfrm>
              <a:off x="9962388" y="7702295"/>
              <a:ext cx="915161" cy="1116330"/>
            </a:xfrm>
            <a:prstGeom prst="rect">
              <a:avLst/>
            </a:prstGeom>
          </p:spPr>
        </p:pic>
        <p:pic>
          <p:nvPicPr>
            <p:cNvPr id="113" name="object 113"/>
            <p:cNvPicPr/>
            <p:nvPr/>
          </p:nvPicPr>
          <p:blipFill>
            <a:blip r:embed="rId44" cstate="print"/>
            <a:stretch>
              <a:fillRect/>
            </a:stretch>
          </p:blipFill>
          <p:spPr>
            <a:xfrm>
              <a:off x="10331196" y="7702295"/>
              <a:ext cx="3091434" cy="1116330"/>
            </a:xfrm>
            <a:prstGeom prst="rect">
              <a:avLst/>
            </a:prstGeom>
          </p:spPr>
        </p:pic>
        <p:pic>
          <p:nvPicPr>
            <p:cNvPr id="114" name="object 114"/>
            <p:cNvPicPr/>
            <p:nvPr/>
          </p:nvPicPr>
          <p:blipFill>
            <a:blip r:embed="rId39" cstate="print"/>
            <a:stretch>
              <a:fillRect/>
            </a:stretch>
          </p:blipFill>
          <p:spPr>
            <a:xfrm>
              <a:off x="12763500" y="7702295"/>
              <a:ext cx="799338" cy="1116330"/>
            </a:xfrm>
            <a:prstGeom prst="rect">
              <a:avLst/>
            </a:prstGeom>
          </p:spPr>
        </p:pic>
        <p:pic>
          <p:nvPicPr>
            <p:cNvPr id="115" name="object 115"/>
            <p:cNvPicPr/>
            <p:nvPr/>
          </p:nvPicPr>
          <p:blipFill>
            <a:blip r:embed="rId33" cstate="print"/>
            <a:stretch>
              <a:fillRect/>
            </a:stretch>
          </p:blipFill>
          <p:spPr>
            <a:xfrm>
              <a:off x="4056887" y="8339328"/>
              <a:ext cx="794765" cy="1041654"/>
            </a:xfrm>
            <a:prstGeom prst="rect">
              <a:avLst/>
            </a:prstGeom>
          </p:spPr>
        </p:pic>
        <p:pic>
          <p:nvPicPr>
            <p:cNvPr id="116" name="object 116"/>
            <p:cNvPicPr/>
            <p:nvPr/>
          </p:nvPicPr>
          <p:blipFill>
            <a:blip r:embed="rId45" cstate="print"/>
            <a:stretch>
              <a:fillRect/>
            </a:stretch>
          </p:blipFill>
          <p:spPr>
            <a:xfrm>
              <a:off x="4607052" y="8311895"/>
              <a:ext cx="1102614" cy="1116330"/>
            </a:xfrm>
            <a:prstGeom prst="rect">
              <a:avLst/>
            </a:prstGeom>
          </p:spPr>
        </p:pic>
        <p:pic>
          <p:nvPicPr>
            <p:cNvPr id="117" name="object 117"/>
            <p:cNvPicPr/>
            <p:nvPr/>
          </p:nvPicPr>
          <p:blipFill>
            <a:blip r:embed="rId46" cstate="print"/>
            <a:stretch>
              <a:fillRect/>
            </a:stretch>
          </p:blipFill>
          <p:spPr>
            <a:xfrm>
              <a:off x="5050536" y="8311895"/>
              <a:ext cx="1486662" cy="1116330"/>
            </a:xfrm>
            <a:prstGeom prst="rect">
              <a:avLst/>
            </a:prstGeom>
          </p:spPr>
        </p:pic>
        <p:pic>
          <p:nvPicPr>
            <p:cNvPr id="118" name="object 118"/>
            <p:cNvPicPr/>
            <p:nvPr/>
          </p:nvPicPr>
          <p:blipFill>
            <a:blip r:embed="rId47" cstate="print"/>
            <a:stretch>
              <a:fillRect/>
            </a:stretch>
          </p:blipFill>
          <p:spPr>
            <a:xfrm>
              <a:off x="5995416" y="8311895"/>
              <a:ext cx="2391917" cy="1116330"/>
            </a:xfrm>
            <a:prstGeom prst="rect">
              <a:avLst/>
            </a:prstGeom>
          </p:spPr>
        </p:pic>
        <p:pic>
          <p:nvPicPr>
            <p:cNvPr id="119" name="object 119"/>
            <p:cNvPicPr/>
            <p:nvPr/>
          </p:nvPicPr>
          <p:blipFill>
            <a:blip r:embed="rId48" cstate="print"/>
            <a:stretch>
              <a:fillRect/>
            </a:stretch>
          </p:blipFill>
          <p:spPr>
            <a:xfrm>
              <a:off x="7847076" y="8311895"/>
              <a:ext cx="1181862" cy="1116330"/>
            </a:xfrm>
            <a:prstGeom prst="rect">
              <a:avLst/>
            </a:prstGeom>
          </p:spPr>
        </p:pic>
        <p:pic>
          <p:nvPicPr>
            <p:cNvPr id="120" name="object 120"/>
            <p:cNvPicPr/>
            <p:nvPr/>
          </p:nvPicPr>
          <p:blipFill>
            <a:blip r:embed="rId49" cstate="print"/>
            <a:stretch>
              <a:fillRect/>
            </a:stretch>
          </p:blipFill>
          <p:spPr>
            <a:xfrm>
              <a:off x="8485631" y="8311895"/>
              <a:ext cx="2779014" cy="1116330"/>
            </a:xfrm>
            <a:prstGeom prst="rect">
              <a:avLst/>
            </a:prstGeom>
          </p:spPr>
        </p:pic>
        <p:pic>
          <p:nvPicPr>
            <p:cNvPr id="121" name="object 121"/>
            <p:cNvPicPr/>
            <p:nvPr/>
          </p:nvPicPr>
          <p:blipFill>
            <a:blip r:embed="rId50" cstate="print"/>
            <a:stretch>
              <a:fillRect/>
            </a:stretch>
          </p:blipFill>
          <p:spPr>
            <a:xfrm>
              <a:off x="10722864" y="8311895"/>
              <a:ext cx="1407414" cy="1116330"/>
            </a:xfrm>
            <a:prstGeom prst="rect">
              <a:avLst/>
            </a:prstGeom>
          </p:spPr>
        </p:pic>
        <p:pic>
          <p:nvPicPr>
            <p:cNvPr id="122" name="object 122"/>
            <p:cNvPicPr/>
            <p:nvPr/>
          </p:nvPicPr>
          <p:blipFill>
            <a:blip r:embed="rId51" cstate="print"/>
            <a:stretch>
              <a:fillRect/>
            </a:stretch>
          </p:blipFill>
          <p:spPr>
            <a:xfrm>
              <a:off x="11585448" y="8311895"/>
              <a:ext cx="2727198" cy="1116330"/>
            </a:xfrm>
            <a:prstGeom prst="rect">
              <a:avLst/>
            </a:prstGeom>
          </p:spPr>
        </p:pic>
        <p:pic>
          <p:nvPicPr>
            <p:cNvPr id="123" name="object 123"/>
            <p:cNvPicPr/>
            <p:nvPr/>
          </p:nvPicPr>
          <p:blipFill>
            <a:blip r:embed="rId35" cstate="print"/>
            <a:stretch>
              <a:fillRect/>
            </a:stretch>
          </p:blipFill>
          <p:spPr>
            <a:xfrm>
              <a:off x="13772387" y="8311895"/>
              <a:ext cx="1187957" cy="1116330"/>
            </a:xfrm>
            <a:prstGeom prst="rect">
              <a:avLst/>
            </a:prstGeom>
          </p:spPr>
        </p:pic>
        <p:pic>
          <p:nvPicPr>
            <p:cNvPr id="124" name="object 124"/>
            <p:cNvPicPr/>
            <p:nvPr/>
          </p:nvPicPr>
          <p:blipFill>
            <a:blip r:embed="rId52" cstate="print"/>
            <a:stretch>
              <a:fillRect/>
            </a:stretch>
          </p:blipFill>
          <p:spPr>
            <a:xfrm>
              <a:off x="14415515" y="8311895"/>
              <a:ext cx="3031998" cy="1116330"/>
            </a:xfrm>
            <a:prstGeom prst="rect">
              <a:avLst/>
            </a:prstGeom>
          </p:spPr>
        </p:pic>
        <p:pic>
          <p:nvPicPr>
            <p:cNvPr id="125" name="object 125"/>
            <p:cNvPicPr/>
            <p:nvPr/>
          </p:nvPicPr>
          <p:blipFill>
            <a:blip r:embed="rId39" cstate="print"/>
            <a:stretch>
              <a:fillRect/>
            </a:stretch>
          </p:blipFill>
          <p:spPr>
            <a:xfrm>
              <a:off x="16788383" y="8311895"/>
              <a:ext cx="799338" cy="1116330"/>
            </a:xfrm>
            <a:prstGeom prst="rect">
              <a:avLst/>
            </a:prstGeom>
          </p:spPr>
        </p:pic>
        <p:pic>
          <p:nvPicPr>
            <p:cNvPr id="126" name="object 126"/>
            <p:cNvPicPr/>
            <p:nvPr/>
          </p:nvPicPr>
          <p:blipFill>
            <a:blip r:embed="rId33" cstate="print"/>
            <a:stretch>
              <a:fillRect/>
            </a:stretch>
          </p:blipFill>
          <p:spPr>
            <a:xfrm>
              <a:off x="4056887" y="8948928"/>
              <a:ext cx="794765" cy="1041654"/>
            </a:xfrm>
            <a:prstGeom prst="rect">
              <a:avLst/>
            </a:prstGeom>
          </p:spPr>
        </p:pic>
        <p:pic>
          <p:nvPicPr>
            <p:cNvPr id="127" name="object 127"/>
            <p:cNvPicPr/>
            <p:nvPr/>
          </p:nvPicPr>
          <p:blipFill>
            <a:blip r:embed="rId53" cstate="print"/>
            <a:stretch>
              <a:fillRect/>
            </a:stretch>
          </p:blipFill>
          <p:spPr>
            <a:xfrm>
              <a:off x="4607052" y="8921495"/>
              <a:ext cx="906018" cy="1116330"/>
            </a:xfrm>
            <a:prstGeom prst="rect">
              <a:avLst/>
            </a:prstGeom>
          </p:spPr>
        </p:pic>
        <p:pic>
          <p:nvPicPr>
            <p:cNvPr id="128" name="object 128"/>
            <p:cNvPicPr/>
            <p:nvPr/>
          </p:nvPicPr>
          <p:blipFill>
            <a:blip r:embed="rId54" cstate="print"/>
            <a:stretch>
              <a:fillRect/>
            </a:stretch>
          </p:blipFill>
          <p:spPr>
            <a:xfrm>
              <a:off x="4853940" y="8921495"/>
              <a:ext cx="1767077" cy="1116330"/>
            </a:xfrm>
            <a:prstGeom prst="rect">
              <a:avLst/>
            </a:prstGeom>
          </p:spPr>
        </p:pic>
        <p:pic>
          <p:nvPicPr>
            <p:cNvPr id="129" name="object 129"/>
            <p:cNvPicPr/>
            <p:nvPr/>
          </p:nvPicPr>
          <p:blipFill>
            <a:blip r:embed="rId55" cstate="print"/>
            <a:stretch>
              <a:fillRect/>
            </a:stretch>
          </p:blipFill>
          <p:spPr>
            <a:xfrm>
              <a:off x="6080760" y="8921495"/>
              <a:ext cx="1437893" cy="1116330"/>
            </a:xfrm>
            <a:prstGeom prst="rect">
              <a:avLst/>
            </a:prstGeom>
          </p:spPr>
        </p:pic>
        <p:pic>
          <p:nvPicPr>
            <p:cNvPr id="130" name="object 130"/>
            <p:cNvPicPr/>
            <p:nvPr/>
          </p:nvPicPr>
          <p:blipFill>
            <a:blip r:embed="rId56" cstate="print"/>
            <a:stretch>
              <a:fillRect/>
            </a:stretch>
          </p:blipFill>
          <p:spPr>
            <a:xfrm>
              <a:off x="6859524" y="8921495"/>
              <a:ext cx="909066" cy="1116330"/>
            </a:xfrm>
            <a:prstGeom prst="rect">
              <a:avLst/>
            </a:prstGeom>
          </p:spPr>
        </p:pic>
        <p:pic>
          <p:nvPicPr>
            <p:cNvPr id="131" name="object 131"/>
            <p:cNvPicPr/>
            <p:nvPr/>
          </p:nvPicPr>
          <p:blipFill>
            <a:blip r:embed="rId48" cstate="print"/>
            <a:stretch>
              <a:fillRect/>
            </a:stretch>
          </p:blipFill>
          <p:spPr>
            <a:xfrm>
              <a:off x="7225284" y="8921495"/>
              <a:ext cx="1181862" cy="1116330"/>
            </a:xfrm>
            <a:prstGeom prst="rect">
              <a:avLst/>
            </a:prstGeom>
          </p:spPr>
        </p:pic>
        <p:pic>
          <p:nvPicPr>
            <p:cNvPr id="132" name="object 132"/>
            <p:cNvPicPr/>
            <p:nvPr/>
          </p:nvPicPr>
          <p:blipFill>
            <a:blip r:embed="rId49" cstate="print"/>
            <a:stretch>
              <a:fillRect/>
            </a:stretch>
          </p:blipFill>
          <p:spPr>
            <a:xfrm>
              <a:off x="7863839" y="8921495"/>
              <a:ext cx="2779013" cy="1116330"/>
            </a:xfrm>
            <a:prstGeom prst="rect">
              <a:avLst/>
            </a:prstGeom>
          </p:spPr>
        </p:pic>
      </p:grpSp>
      <p:sp>
        <p:nvSpPr>
          <p:cNvPr id="133" name="object 133"/>
          <p:cNvSpPr txBox="1"/>
          <p:nvPr/>
        </p:nvSpPr>
        <p:spPr>
          <a:xfrm>
            <a:off x="4337050" y="7210425"/>
            <a:ext cx="12919710" cy="246380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584200" marR="0" lvl="0" indent="-571500" defTabSz="914400" eaLnBrk="1" fontAlgn="auto" latinLnBrk="0" hangingPunct="1">
              <a:lnSpc>
                <a:spcPct val="100000"/>
              </a:lnSpc>
              <a:spcBef>
                <a:spcPts val="95"/>
              </a:spcBef>
              <a:spcAft>
                <a:spcPts val="0"/>
              </a:spcAft>
              <a:buClr>
                <a:srgbClr val="FFFFFF"/>
              </a:buClr>
              <a:buSzTx/>
              <a:buFont typeface="Arial MT"/>
              <a:buChar char="•"/>
              <a:tabLst>
                <a:tab pos="584200" algn="l"/>
              </a:tabLst>
              <a:defRPr/>
            </a:pPr>
            <a:r>
              <a:rPr kumimoji="0" sz="4000" b="1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/>
                <a:cs typeface="Calibri"/>
              </a:rPr>
              <a:t>Ausência</a:t>
            </a:r>
            <a:r>
              <a:rPr kumimoji="0" sz="4000" b="1" i="0" u="none" strike="noStrike" kern="0" cap="none" spc="-85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sz="4000" b="1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/>
                <a:cs typeface="Calibri"/>
              </a:rPr>
              <a:t>de</a:t>
            </a:r>
            <a:r>
              <a:rPr kumimoji="0" sz="4000" b="1" i="0" u="none" strike="noStrike" kern="0" cap="none" spc="-105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sz="4000" b="1" i="0" u="none" strike="noStrike" kern="0" cap="none" spc="-2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/>
                <a:cs typeface="Calibri"/>
              </a:rPr>
              <a:t>padronização</a:t>
            </a:r>
            <a:r>
              <a:rPr kumimoji="0" sz="4000" b="1" i="0" u="none" strike="noStrike" kern="0" cap="none" spc="-45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sz="4000" b="1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/>
                <a:cs typeface="Calibri"/>
              </a:rPr>
              <a:t>das</a:t>
            </a:r>
            <a:r>
              <a:rPr kumimoji="0" sz="4000" b="1" i="0" u="none" strike="noStrike" kern="0" cap="none" spc="-10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sz="4000" b="1" i="0" u="none" strike="noStrike" kern="0" cap="none" spc="-1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/>
                <a:cs typeface="Calibri"/>
              </a:rPr>
              <a:t>práticas;</a:t>
            </a:r>
            <a:endParaRPr kumimoji="0" sz="40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alibri"/>
              <a:cs typeface="Calibri"/>
            </a:endParaRPr>
          </a:p>
          <a:p>
            <a:pPr marL="584200" marR="0" lvl="0" indent="-57150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 MT"/>
              <a:buChar char="•"/>
              <a:tabLst>
                <a:tab pos="584200" algn="l"/>
              </a:tabLst>
              <a:defRPr/>
            </a:pPr>
            <a:r>
              <a:rPr kumimoji="0" sz="4000" b="1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/>
                <a:cs typeface="Calibri"/>
              </a:rPr>
              <a:t>Carência</a:t>
            </a:r>
            <a:r>
              <a:rPr kumimoji="0" sz="4000" b="1" i="0" u="none" strike="noStrike" kern="0" cap="none" spc="-10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sz="4000" b="1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/>
                <a:cs typeface="Calibri"/>
              </a:rPr>
              <a:t>de</a:t>
            </a:r>
            <a:r>
              <a:rPr kumimoji="0" sz="4000" b="1" i="0" u="none" strike="noStrike" kern="0" cap="none" spc="-114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sz="4000" b="1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/>
                <a:cs typeface="Calibri"/>
              </a:rPr>
              <a:t>metodologia</a:t>
            </a:r>
            <a:r>
              <a:rPr kumimoji="0" sz="4000" b="1" i="0" u="none" strike="noStrike" kern="0" cap="none" spc="-114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sz="4000" b="1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/>
                <a:cs typeface="Calibri"/>
              </a:rPr>
              <a:t>e</a:t>
            </a:r>
            <a:r>
              <a:rPr kumimoji="0" sz="4000" b="1" i="0" u="none" strike="noStrike" kern="0" cap="none" spc="-13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sz="4000" b="1" i="0" u="none" strike="noStrike" kern="0" cap="none" spc="-1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/>
                <a:cs typeface="Calibri"/>
              </a:rPr>
              <a:t>indicadores;</a:t>
            </a:r>
            <a:endParaRPr kumimoji="0" sz="40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alibri"/>
              <a:cs typeface="Calibri"/>
            </a:endParaRPr>
          </a:p>
          <a:p>
            <a:pPr marL="584200" marR="0" lvl="0" indent="-57150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 MT"/>
              <a:buChar char="•"/>
              <a:tabLst>
                <a:tab pos="584200" algn="l"/>
              </a:tabLst>
              <a:defRPr/>
            </a:pPr>
            <a:r>
              <a:rPr kumimoji="0" sz="4000" b="1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/>
                <a:cs typeface="Calibri"/>
              </a:rPr>
              <a:t>Maior</a:t>
            </a:r>
            <a:r>
              <a:rPr kumimoji="0" sz="4000" b="1" i="0" u="none" strike="noStrike" kern="0" cap="none" spc="-105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sz="4000" b="1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/>
                <a:cs typeface="Calibri"/>
              </a:rPr>
              <a:t>inclusão</a:t>
            </a:r>
            <a:r>
              <a:rPr kumimoji="0" sz="4000" b="1" i="0" u="none" strike="noStrike" kern="0" cap="none" spc="-95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sz="4000" b="1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/>
                <a:cs typeface="Calibri"/>
              </a:rPr>
              <a:t>da</a:t>
            </a:r>
            <a:r>
              <a:rPr kumimoji="0" sz="4000" b="1" i="0" u="none" strike="noStrike" kern="0" cap="none" spc="-11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sz="4000" b="1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/>
                <a:cs typeface="Calibri"/>
              </a:rPr>
              <a:t>sociedade</a:t>
            </a:r>
            <a:r>
              <a:rPr kumimoji="0" sz="4000" b="1" i="0" u="none" strike="noStrike" kern="0" cap="none" spc="-8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sz="4000" b="1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/>
                <a:cs typeface="Calibri"/>
              </a:rPr>
              <a:t>nos</a:t>
            </a:r>
            <a:r>
              <a:rPr kumimoji="0" sz="4000" b="1" i="0" u="none" strike="noStrike" kern="0" cap="none" spc="-114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sz="4000" b="1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/>
                <a:cs typeface="Calibri"/>
              </a:rPr>
              <a:t>processos</a:t>
            </a:r>
            <a:r>
              <a:rPr kumimoji="0" sz="4000" b="1" i="0" u="none" strike="noStrike" kern="0" cap="none" spc="-8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sz="4000" b="1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/>
                <a:cs typeface="Calibri"/>
              </a:rPr>
              <a:t>de</a:t>
            </a:r>
            <a:r>
              <a:rPr kumimoji="0" sz="4000" b="1" i="0" u="none" strike="noStrike" kern="0" cap="none" spc="-114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sz="4000" b="1" i="0" u="none" strike="noStrike" kern="0" cap="none" spc="-1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/>
                <a:cs typeface="Calibri"/>
              </a:rPr>
              <a:t>fiscalização;</a:t>
            </a:r>
            <a:endParaRPr kumimoji="0" sz="40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alibri"/>
              <a:cs typeface="Calibri"/>
            </a:endParaRPr>
          </a:p>
          <a:p>
            <a:pPr marL="584200" marR="0" lvl="0" indent="-57150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 MT"/>
              <a:buChar char="•"/>
              <a:tabLst>
                <a:tab pos="584200" algn="l"/>
              </a:tabLst>
              <a:defRPr/>
            </a:pPr>
            <a:r>
              <a:rPr kumimoji="0" sz="4000" b="1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/>
                <a:cs typeface="Calibri"/>
              </a:rPr>
              <a:t>Escuta</a:t>
            </a:r>
            <a:r>
              <a:rPr kumimoji="0" sz="4000" b="1" i="0" u="none" strike="noStrike" kern="0" cap="none" spc="-114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sz="4000" b="1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/>
                <a:cs typeface="Calibri"/>
              </a:rPr>
              <a:t>ativa</a:t>
            </a:r>
            <a:r>
              <a:rPr kumimoji="0" sz="4000" b="1" i="0" u="none" strike="noStrike" kern="0" cap="none" spc="-13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sz="4000" b="1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/>
                <a:cs typeface="Calibri"/>
              </a:rPr>
              <a:t>da</a:t>
            </a:r>
            <a:r>
              <a:rPr kumimoji="0" sz="4000" b="1" i="0" u="none" strike="noStrike" kern="0" cap="none" spc="-13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sz="4000" b="1" i="0" u="none" strike="noStrike" kern="0" cap="none" spc="-1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/>
                <a:cs typeface="Calibri"/>
              </a:rPr>
              <a:t>sociedade</a:t>
            </a:r>
            <a:endParaRPr kumimoji="0" sz="40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alibri"/>
              <a:cs typeface="Calibri"/>
            </a:endParaRPr>
          </a:p>
        </p:txBody>
      </p:sp>
      <p:pic>
        <p:nvPicPr>
          <p:cNvPr id="134" name="object 134"/>
          <p:cNvPicPr/>
          <p:nvPr/>
        </p:nvPicPr>
        <p:blipFill>
          <a:blip r:embed="rId57" cstate="print"/>
          <a:stretch>
            <a:fillRect/>
          </a:stretch>
        </p:blipFill>
        <p:spPr>
          <a:xfrm>
            <a:off x="627799" y="6065570"/>
            <a:ext cx="7683754" cy="961593"/>
          </a:xfrm>
          <a:prstGeom prst="rect">
            <a:avLst/>
          </a:prstGeom>
        </p:spPr>
      </p:pic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>
          <a:extLst>
            <a:ext uri="{FF2B5EF4-FFF2-40B4-BE49-F238E27FC236}">
              <a16:creationId xmlns:a16="http://schemas.microsoft.com/office/drawing/2014/main" id="{D0BCB342-DC72-C007-B22C-42501DAA45B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Imagem 11">
            <a:extLst>
              <a:ext uri="{FF2B5EF4-FFF2-40B4-BE49-F238E27FC236}">
                <a16:creationId xmlns:a16="http://schemas.microsoft.com/office/drawing/2014/main" id="{98787AE5-3F7C-5DC1-7F85-F8E0A3A5AB8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218" t="26319" r="10959" b="29875"/>
          <a:stretch>
            <a:fillRect/>
          </a:stretch>
        </p:blipFill>
        <p:spPr>
          <a:xfrm>
            <a:off x="0" y="1802390"/>
            <a:ext cx="18288000" cy="6230565"/>
          </a:xfrm>
          <a:prstGeom prst="rect">
            <a:avLst/>
          </a:prstGeom>
        </p:spPr>
      </p:pic>
      <p:pic>
        <p:nvPicPr>
          <p:cNvPr id="9" name="object 9">
            <a:extLst>
              <a:ext uri="{FF2B5EF4-FFF2-40B4-BE49-F238E27FC236}">
                <a16:creationId xmlns:a16="http://schemas.microsoft.com/office/drawing/2014/main" id="{ED915BAC-FECF-8493-DE50-825435D53878}"/>
              </a:ext>
            </a:extLst>
          </p:cNvPr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146405" y="9627884"/>
            <a:ext cx="609600" cy="595901"/>
          </a:xfrm>
          <a:prstGeom prst="rect">
            <a:avLst/>
          </a:prstGeom>
        </p:spPr>
      </p:pic>
      <p:grpSp>
        <p:nvGrpSpPr>
          <p:cNvPr id="2" name="Agrupar 1">
            <a:extLst>
              <a:ext uri="{FF2B5EF4-FFF2-40B4-BE49-F238E27FC236}">
                <a16:creationId xmlns:a16="http://schemas.microsoft.com/office/drawing/2014/main" id="{D6B476CE-2CCD-572B-AA6F-05F5A9C92744}"/>
              </a:ext>
            </a:extLst>
          </p:cNvPr>
          <p:cNvGrpSpPr/>
          <p:nvPr/>
        </p:nvGrpSpPr>
        <p:grpSpPr>
          <a:xfrm>
            <a:off x="381000" y="190501"/>
            <a:ext cx="17526000" cy="9829800"/>
            <a:chOff x="381000" y="266700"/>
            <a:chExt cx="17526000" cy="9906000"/>
          </a:xfrm>
        </p:grpSpPr>
        <p:sp>
          <p:nvSpPr>
            <p:cNvPr id="3" name="Retângulo 2">
              <a:extLst>
                <a:ext uri="{FF2B5EF4-FFF2-40B4-BE49-F238E27FC236}">
                  <a16:creationId xmlns:a16="http://schemas.microsoft.com/office/drawing/2014/main" id="{C3294DAB-84AB-4FCC-C13B-6A516D21B691}"/>
                </a:ext>
              </a:extLst>
            </p:cNvPr>
            <p:cNvSpPr/>
            <p:nvPr/>
          </p:nvSpPr>
          <p:spPr>
            <a:xfrm>
              <a:off x="533400" y="419100"/>
              <a:ext cx="17221200" cy="9601200"/>
            </a:xfrm>
            <a:prstGeom prst="rect">
              <a:avLst/>
            </a:prstGeom>
            <a:noFill/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t-BR"/>
            </a:p>
          </p:txBody>
        </p:sp>
        <p:sp>
          <p:nvSpPr>
            <p:cNvPr id="4" name="Retângulo 3">
              <a:extLst>
                <a:ext uri="{FF2B5EF4-FFF2-40B4-BE49-F238E27FC236}">
                  <a16:creationId xmlns:a16="http://schemas.microsoft.com/office/drawing/2014/main" id="{7718A249-5364-F934-A5AB-D645E5C184BD}"/>
                </a:ext>
              </a:extLst>
            </p:cNvPr>
            <p:cNvSpPr/>
            <p:nvPr/>
          </p:nvSpPr>
          <p:spPr>
            <a:xfrm>
              <a:off x="381000" y="266700"/>
              <a:ext cx="17526000" cy="9906000"/>
            </a:xfrm>
            <a:prstGeom prst="rect">
              <a:avLst/>
            </a:prstGeom>
            <a:noFill/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t-BR"/>
            </a:p>
          </p:txBody>
        </p:sp>
      </p:grpSp>
      <p:sp>
        <p:nvSpPr>
          <p:cNvPr id="6" name="CaixaDeTexto 5">
            <a:extLst>
              <a:ext uri="{FF2B5EF4-FFF2-40B4-BE49-F238E27FC236}">
                <a16:creationId xmlns:a16="http://schemas.microsoft.com/office/drawing/2014/main" id="{07BA6504-29D8-F980-3D84-4740BEFF1024}"/>
              </a:ext>
            </a:extLst>
          </p:cNvPr>
          <p:cNvSpPr txBox="1"/>
          <p:nvPr/>
        </p:nvSpPr>
        <p:spPr>
          <a:xfrm>
            <a:off x="1334729" y="718641"/>
            <a:ext cx="16383000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pt-BR" sz="4800" b="1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O controle externo do futuro não apenas audita o que passou. </a:t>
            </a:r>
            <a:endParaRPr lang="pt-BR" sz="4800" b="1" dirty="0"/>
          </a:p>
        </p:txBody>
      </p:sp>
      <p:sp>
        <p:nvSpPr>
          <p:cNvPr id="11" name="CaixaDeTexto 10">
            <a:extLst>
              <a:ext uri="{FF2B5EF4-FFF2-40B4-BE49-F238E27FC236}">
                <a16:creationId xmlns:a16="http://schemas.microsoft.com/office/drawing/2014/main" id="{E7079467-1D32-C4A4-D9DC-1104900C72E4}"/>
              </a:ext>
            </a:extLst>
          </p:cNvPr>
          <p:cNvSpPr txBox="1"/>
          <p:nvPr/>
        </p:nvSpPr>
        <p:spPr>
          <a:xfrm>
            <a:off x="2934929" y="8058224"/>
            <a:ext cx="13182600" cy="15696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pt-BR" sz="4800" b="1" dirty="0">
                <a:latin typeface="+mj-lt"/>
              </a:rPr>
              <a:t>Ele constrói, junto com a sociedade e com as pessoas, a integridade do que virá.</a:t>
            </a:r>
          </a:p>
        </p:txBody>
      </p:sp>
    </p:spTree>
    <p:extLst>
      <p:ext uri="{BB962C8B-B14F-4D97-AF65-F5344CB8AC3E}">
        <p14:creationId xmlns:p14="http://schemas.microsoft.com/office/powerpoint/2010/main" val="1247764095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object 4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4025900" y="6420242"/>
            <a:ext cx="10256212" cy="3158270"/>
          </a:xfrm>
          <a:prstGeom prst="rect">
            <a:avLst/>
          </a:prstGeom>
        </p:spPr>
      </p:pic>
      <p:sp>
        <p:nvSpPr>
          <p:cNvPr id="5" name="object 5" descr="$PPTXTitle"/>
          <p:cNvSpPr txBox="1">
            <a:spLocks noGrp="1"/>
          </p:cNvSpPr>
          <p:nvPr>
            <p:ph type="title"/>
          </p:nvPr>
        </p:nvSpPr>
        <p:spPr>
          <a:xfrm>
            <a:off x="5790947" y="1730756"/>
            <a:ext cx="6624955" cy="1781898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spcBef>
                <a:spcPts val="95"/>
              </a:spcBef>
            </a:pPr>
            <a:r>
              <a:rPr sz="11500" spc="-40" dirty="0">
                <a:solidFill>
                  <a:srgbClr val="1F487C"/>
                </a:solidFill>
              </a:rPr>
              <a:t>OBRIGADA</a:t>
            </a:r>
            <a:endParaRPr sz="11500"/>
          </a:p>
        </p:txBody>
      </p:sp>
      <p:sp>
        <p:nvSpPr>
          <p:cNvPr id="6" name="object 6"/>
          <p:cNvSpPr txBox="1"/>
          <p:nvPr/>
        </p:nvSpPr>
        <p:spPr>
          <a:xfrm>
            <a:off x="5044822" y="3578973"/>
            <a:ext cx="8131175" cy="2410916"/>
          </a:xfrm>
          <a:prstGeom prst="rect">
            <a:avLst/>
          </a:prstGeom>
        </p:spPr>
        <p:txBody>
          <a:bodyPr vert="horz" wrap="square" lIns="0" tIns="279400" rIns="0" bIns="0" rtlCol="0">
            <a:spAutoFit/>
          </a:bodyPr>
          <a:lstStyle/>
          <a:p>
            <a:pPr marL="67944" algn="ctr">
              <a:spcBef>
                <a:spcPts val="2200"/>
              </a:spcBef>
            </a:pPr>
            <a:r>
              <a:rPr sz="6600" b="1" dirty="0">
                <a:latin typeface="Calibri"/>
                <a:cs typeface="Calibri"/>
              </a:rPr>
              <a:t>CASSYRA</a:t>
            </a:r>
            <a:r>
              <a:rPr sz="6600" b="1" spc="-271" dirty="0">
                <a:latin typeface="Calibri"/>
                <a:cs typeface="Calibri"/>
              </a:rPr>
              <a:t> </a:t>
            </a:r>
            <a:r>
              <a:rPr sz="6600" b="1" spc="-11" dirty="0">
                <a:latin typeface="Calibri"/>
                <a:cs typeface="Calibri"/>
              </a:rPr>
              <a:t>VUOLO</a:t>
            </a:r>
            <a:endParaRPr sz="6600">
              <a:latin typeface="Calibri"/>
              <a:cs typeface="Calibri"/>
            </a:endParaRPr>
          </a:p>
          <a:p>
            <a:pPr marL="12700" marR="5080" algn="ctr">
              <a:spcBef>
                <a:spcPts val="1025"/>
              </a:spcBef>
            </a:pPr>
            <a:r>
              <a:rPr sz="3200" dirty="0">
                <a:latin typeface="Calibri"/>
                <a:cs typeface="Calibri"/>
              </a:rPr>
              <a:t>Secretária</a:t>
            </a:r>
            <a:r>
              <a:rPr sz="3200" spc="-151" dirty="0">
                <a:latin typeface="Calibri"/>
                <a:cs typeface="Calibri"/>
              </a:rPr>
              <a:t> </a:t>
            </a:r>
            <a:r>
              <a:rPr sz="3200" dirty="0">
                <a:latin typeface="Calibri"/>
                <a:cs typeface="Calibri"/>
              </a:rPr>
              <a:t>Executiva</a:t>
            </a:r>
            <a:r>
              <a:rPr sz="3200" spc="-115" dirty="0">
                <a:latin typeface="Calibri"/>
                <a:cs typeface="Calibri"/>
              </a:rPr>
              <a:t> </a:t>
            </a:r>
            <a:r>
              <a:rPr sz="3200" dirty="0">
                <a:latin typeface="Calibri"/>
                <a:cs typeface="Calibri"/>
              </a:rPr>
              <a:t>da</a:t>
            </a:r>
            <a:r>
              <a:rPr sz="3200" spc="-120" dirty="0">
                <a:latin typeface="Calibri"/>
                <a:cs typeface="Calibri"/>
              </a:rPr>
              <a:t> </a:t>
            </a:r>
            <a:r>
              <a:rPr sz="3200" dirty="0">
                <a:latin typeface="Calibri"/>
                <a:cs typeface="Calibri"/>
              </a:rPr>
              <a:t>Comissão</a:t>
            </a:r>
            <a:r>
              <a:rPr sz="3200" spc="-111" dirty="0">
                <a:latin typeface="Calibri"/>
                <a:cs typeface="Calibri"/>
              </a:rPr>
              <a:t> </a:t>
            </a:r>
            <a:r>
              <a:rPr sz="3200" dirty="0">
                <a:latin typeface="Calibri"/>
                <a:cs typeface="Calibri"/>
              </a:rPr>
              <a:t>Permanente</a:t>
            </a:r>
            <a:r>
              <a:rPr sz="3200" spc="-140" dirty="0">
                <a:latin typeface="Calibri"/>
                <a:cs typeface="Calibri"/>
              </a:rPr>
              <a:t> </a:t>
            </a:r>
            <a:r>
              <a:rPr sz="3200" spc="-25" dirty="0">
                <a:latin typeface="Calibri"/>
                <a:cs typeface="Calibri"/>
              </a:rPr>
              <a:t>de </a:t>
            </a:r>
            <a:r>
              <a:rPr sz="3200" spc="-11" dirty="0">
                <a:latin typeface="Calibri"/>
                <a:cs typeface="Calibri"/>
              </a:rPr>
              <a:t>Educação</a:t>
            </a:r>
            <a:r>
              <a:rPr sz="3200" spc="-75" dirty="0">
                <a:latin typeface="Calibri"/>
                <a:cs typeface="Calibri"/>
              </a:rPr>
              <a:t> </a:t>
            </a:r>
            <a:r>
              <a:rPr sz="3200" dirty="0">
                <a:latin typeface="Calibri"/>
                <a:cs typeface="Calibri"/>
              </a:rPr>
              <a:t>e</a:t>
            </a:r>
            <a:r>
              <a:rPr sz="3200" spc="-71" dirty="0">
                <a:latin typeface="Calibri"/>
                <a:cs typeface="Calibri"/>
              </a:rPr>
              <a:t> </a:t>
            </a:r>
            <a:r>
              <a:rPr sz="3200" dirty="0">
                <a:latin typeface="Calibri"/>
                <a:cs typeface="Calibri"/>
              </a:rPr>
              <a:t>Cultura</a:t>
            </a:r>
            <a:r>
              <a:rPr sz="3200" spc="-45" dirty="0">
                <a:latin typeface="Calibri"/>
                <a:cs typeface="Calibri"/>
              </a:rPr>
              <a:t> </a:t>
            </a:r>
            <a:r>
              <a:rPr sz="3200" dirty="0">
                <a:latin typeface="Calibri"/>
                <a:cs typeface="Calibri"/>
              </a:rPr>
              <a:t>–</a:t>
            </a:r>
            <a:r>
              <a:rPr sz="3200" spc="-65" dirty="0">
                <a:latin typeface="Calibri"/>
                <a:cs typeface="Calibri"/>
              </a:rPr>
              <a:t> </a:t>
            </a:r>
            <a:r>
              <a:rPr sz="3200" spc="-40" dirty="0">
                <a:latin typeface="Calibri"/>
                <a:cs typeface="Calibri"/>
              </a:rPr>
              <a:t>TCE-</a:t>
            </a:r>
            <a:r>
              <a:rPr sz="3200" spc="-25" dirty="0">
                <a:latin typeface="Calibri"/>
                <a:cs typeface="Calibri"/>
              </a:rPr>
              <a:t>MT</a:t>
            </a:r>
            <a:endParaRPr sz="3200">
              <a:latin typeface="Calibri"/>
              <a:cs typeface="Calibri"/>
            </a:endParaRPr>
          </a:p>
        </p:txBody>
      </p:sp>
      <p:pic>
        <p:nvPicPr>
          <p:cNvPr id="7" name="object 7" descr="Texto  O conteúdo gerado por IA pode estar incorreto.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7696200" y="753034"/>
            <a:ext cx="2552573" cy="516839"/>
          </a:xfrm>
          <a:prstGeom prst="rect">
            <a:avLst/>
          </a:prstGeom>
        </p:spPr>
      </p:pic>
      <p:grpSp>
        <p:nvGrpSpPr>
          <p:cNvPr id="8" name="Agrupar 7">
            <a:extLst>
              <a:ext uri="{FF2B5EF4-FFF2-40B4-BE49-F238E27FC236}">
                <a16:creationId xmlns:a16="http://schemas.microsoft.com/office/drawing/2014/main" id="{A277C07C-906C-13D1-3E4E-DC2C0EBAE60B}"/>
              </a:ext>
            </a:extLst>
          </p:cNvPr>
          <p:cNvGrpSpPr/>
          <p:nvPr/>
        </p:nvGrpSpPr>
        <p:grpSpPr>
          <a:xfrm>
            <a:off x="381000" y="190501"/>
            <a:ext cx="17526000" cy="9829800"/>
            <a:chOff x="381000" y="266700"/>
            <a:chExt cx="17526000" cy="9906000"/>
          </a:xfrm>
        </p:grpSpPr>
        <p:sp>
          <p:nvSpPr>
            <p:cNvPr id="9" name="Retângulo 8">
              <a:extLst>
                <a:ext uri="{FF2B5EF4-FFF2-40B4-BE49-F238E27FC236}">
                  <a16:creationId xmlns:a16="http://schemas.microsoft.com/office/drawing/2014/main" id="{F336156C-191C-A62F-B488-81855269C32E}"/>
                </a:ext>
              </a:extLst>
            </p:cNvPr>
            <p:cNvSpPr/>
            <p:nvPr/>
          </p:nvSpPr>
          <p:spPr>
            <a:xfrm>
              <a:off x="533400" y="419100"/>
              <a:ext cx="17221200" cy="9601200"/>
            </a:xfrm>
            <a:prstGeom prst="rect">
              <a:avLst/>
            </a:prstGeom>
            <a:noFill/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t-BR"/>
            </a:p>
          </p:txBody>
        </p:sp>
        <p:sp>
          <p:nvSpPr>
            <p:cNvPr id="10" name="Retângulo 9">
              <a:extLst>
                <a:ext uri="{FF2B5EF4-FFF2-40B4-BE49-F238E27FC236}">
                  <a16:creationId xmlns:a16="http://schemas.microsoft.com/office/drawing/2014/main" id="{0D373687-C198-1E10-5519-94CF4A7D8D3A}"/>
                </a:ext>
              </a:extLst>
            </p:cNvPr>
            <p:cNvSpPr/>
            <p:nvPr/>
          </p:nvSpPr>
          <p:spPr>
            <a:xfrm>
              <a:off x="381000" y="266700"/>
              <a:ext cx="17526000" cy="9906000"/>
            </a:xfrm>
            <a:prstGeom prst="rect">
              <a:avLst/>
            </a:prstGeom>
            <a:noFill/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t-BR"/>
            </a:p>
          </p:txBody>
        </p:sp>
      </p:grp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1_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o" ma:contentTypeID="0x0101000C1D5E6508FB2A4C828CAAD8E19836BE" ma:contentTypeVersion="16" ma:contentTypeDescription="Crie um novo documento." ma:contentTypeScope="" ma:versionID="893b72e89fc80d74275d505197a54d2f">
  <xsd:schema xmlns:xsd="http://www.w3.org/2001/XMLSchema" xmlns:xs="http://www.w3.org/2001/XMLSchema" xmlns:p="http://schemas.microsoft.com/office/2006/metadata/properties" xmlns:ns2="e4077838-ffc9-4e55-8582-887b9c80ee80" xmlns:ns3="f43dbbe6-ab21-462b-9918-ef0a31d733dc" targetNamespace="http://schemas.microsoft.com/office/2006/metadata/properties" ma:root="true" ma:fieldsID="21eccda6ee6472822778cfee83ea1879" ns2:_="" ns3:_="">
    <xsd:import namespace="e4077838-ffc9-4e55-8582-887b9c80ee80"/>
    <xsd:import namespace="f43dbbe6-ab21-462b-9918-ef0a31d733dc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SearchProperties" minOccurs="0"/>
                <xsd:element ref="ns2:MediaServiceObjectDetectorVersions" minOccurs="0"/>
                <xsd:element ref="ns2:MediaServiceGenerationTime" minOccurs="0"/>
                <xsd:element ref="ns2:MediaServiceEventHashCode" minOccurs="0"/>
                <xsd:element ref="ns2:MediaLengthInSeconds" minOccurs="0"/>
                <xsd:element ref="ns2:MediaServiceDateTaken" minOccurs="0"/>
                <xsd:element ref="ns2:lcf76f155ced4ddcb4097134ff3c332f" minOccurs="0"/>
                <xsd:element ref="ns3:TaxCatchAll" minOccurs="0"/>
                <xsd:element ref="ns2:MediaServiceOCR" minOccurs="0"/>
                <xsd:element ref="ns3:SharedWithUsers" minOccurs="0"/>
                <xsd:element ref="ns3:SharedWithDetails" minOccurs="0"/>
                <xsd:element ref="ns2:MediaServiceLocation" minOccurs="0"/>
                <xsd:element ref="ns2:MediaServiceBillingMetadata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e4077838-ffc9-4e55-8582-887b9c80ee80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SearchProperties" ma:index="10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MediaServiceObjectDetectorVersions" ma:index="11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  <xsd:element name="MediaServiceGenerationTime" ma:index="12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3" nillable="true" ma:displayName="MediaServiceEventHashCode" ma:hidden="true" ma:internalName="MediaServiceEventHashCode" ma:readOnly="true">
      <xsd:simpleType>
        <xsd:restriction base="dms:Text"/>
      </xsd:simpleType>
    </xsd:element>
    <xsd:element name="MediaLengthInSeconds" ma:index="14" nillable="true" ma:displayName="MediaLengthInSeconds" ma:hidden="true" ma:internalName="MediaLengthInSeconds" ma:readOnly="true">
      <xsd:simpleType>
        <xsd:restriction base="dms:Unknown"/>
      </xsd:simpleType>
    </xsd:element>
    <xsd:element name="MediaServiceDateTaken" ma:index="15" nillable="true" ma:displayName="MediaServiceDateTaken" ma:hidden="true" ma:indexed="true" ma:internalName="MediaServiceDateTaken" ma:readOnly="true">
      <xsd:simpleType>
        <xsd:restriction base="dms:Text"/>
      </xsd:simpleType>
    </xsd:element>
    <xsd:element name="lcf76f155ced4ddcb4097134ff3c332f" ma:index="17" nillable="true" ma:taxonomy="true" ma:internalName="lcf76f155ced4ddcb4097134ff3c332f" ma:taxonomyFieldName="MediaServiceImageTags" ma:displayName="Marcações de imagem" ma:readOnly="false" ma:fieldId="{5cf76f15-5ced-4ddc-b409-7134ff3c332f}" ma:taxonomyMulti="true" ma:sspId="4ec4d449-cc40-4ed3-840b-478290d670b6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OCR" ma:index="19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Location" ma:index="22" nillable="true" ma:displayName="Location" ma:indexed="true" ma:internalName="MediaServiceLocation" ma:readOnly="true">
      <xsd:simpleType>
        <xsd:restriction base="dms:Text"/>
      </xsd:simpleType>
    </xsd:element>
    <xsd:element name="MediaServiceBillingMetadata" ma:index="23" nillable="true" ma:displayName="MediaServiceBillingMetadata" ma:hidden="true" ma:internalName="MediaServiceBillingMetadata" ma:readOnly="true">
      <xsd:simpleType>
        <xsd:restriction base="dms:Note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f43dbbe6-ab21-462b-9918-ef0a31d733dc" elementFormDefault="qualified">
    <xsd:import namespace="http://schemas.microsoft.com/office/2006/documentManagement/types"/>
    <xsd:import namespace="http://schemas.microsoft.com/office/infopath/2007/PartnerControls"/>
    <xsd:element name="TaxCatchAll" ma:index="18" nillable="true" ma:displayName="Taxonomy Catch All Column" ma:hidden="true" ma:list="{6ba609a7-3a86-4bb1-85bf-aca40552cd36}" ma:internalName="TaxCatchAll" ma:showField="CatchAllData" ma:web="f43dbbe6-ab21-462b-9918-ef0a31d733dc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  <xsd:element name="SharedWithUsers" ma:index="20" nillable="true" ma:displayName="Compartilhado com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21" nillable="true" ma:displayName="Detalhes de Compartilhado Com" ma:internalName="SharedWithDetails" ma:readOnly="true">
      <xsd:simpleType>
        <xsd:restriction base="dms:Note">
          <xsd:maxLength value="255"/>
        </xsd:restriction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Tipo de Conteúdo"/>
        <xsd:element ref="dc:title" minOccurs="0" maxOccurs="1" ma:index="4" ma:displayName="Título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lcf76f155ced4ddcb4097134ff3c332f xmlns="e4077838-ffc9-4e55-8582-887b9c80ee80">
      <Terms xmlns="http://schemas.microsoft.com/office/infopath/2007/PartnerControls"/>
    </lcf76f155ced4ddcb4097134ff3c332f>
    <TaxCatchAll xmlns="f43dbbe6-ab21-462b-9918-ef0a31d733dc" xsi:nil="true"/>
  </documentManagement>
</p:properties>
</file>

<file path=customXml/itemProps1.xml><?xml version="1.0" encoding="utf-8"?>
<ds:datastoreItem xmlns:ds="http://schemas.openxmlformats.org/officeDocument/2006/customXml" ds:itemID="{9BBAA907-AB66-4976-9322-ECCA13D36AC4}"/>
</file>

<file path=customXml/itemProps2.xml><?xml version="1.0" encoding="utf-8"?>
<ds:datastoreItem xmlns:ds="http://schemas.openxmlformats.org/officeDocument/2006/customXml" ds:itemID="{F839E984-7125-49E7-80F8-E0590E43A217}"/>
</file>

<file path=customXml/itemProps3.xml><?xml version="1.0" encoding="utf-8"?>
<ds:datastoreItem xmlns:ds="http://schemas.openxmlformats.org/officeDocument/2006/customXml" ds:itemID="{B69EE2EC-69F5-4FC1-8F8A-2CEDE64FD240}"/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5687</TotalTime>
  <Words>1065</Words>
  <Application>Microsoft Office PowerPoint</Application>
  <PresentationFormat>Personalizar</PresentationFormat>
  <Paragraphs>132</Paragraphs>
  <Slides>33</Slides>
  <Notes>0</Notes>
  <HiddenSlides>0</HiddenSlides>
  <MMClips>0</MMClips>
  <ScaleCrop>false</ScaleCrop>
  <HeadingPairs>
    <vt:vector size="6" baseType="variant">
      <vt:variant>
        <vt:lpstr>Fontes usadas</vt:lpstr>
      </vt:variant>
      <vt:variant>
        <vt:i4>8</vt:i4>
      </vt:variant>
      <vt:variant>
        <vt:lpstr>Tema</vt:lpstr>
      </vt:variant>
      <vt:variant>
        <vt:i4>2</vt:i4>
      </vt:variant>
      <vt:variant>
        <vt:lpstr>Títulos de slides</vt:lpstr>
      </vt:variant>
      <vt:variant>
        <vt:i4>33</vt:i4>
      </vt:variant>
    </vt:vector>
  </HeadingPairs>
  <TitlesOfParts>
    <vt:vector size="43" baseType="lpstr">
      <vt:lpstr>Arial</vt:lpstr>
      <vt:lpstr>Arial Black</vt:lpstr>
      <vt:lpstr>Arial MT</vt:lpstr>
      <vt:lpstr>Calibri</vt:lpstr>
      <vt:lpstr>Google Sans Text</vt:lpstr>
      <vt:lpstr>Symbol</vt:lpstr>
      <vt:lpstr>Trebuchet MS</vt:lpstr>
      <vt:lpstr>Wingdings</vt:lpstr>
      <vt:lpstr>Office Theme</vt:lpstr>
      <vt:lpstr>1_Office Theme</vt:lpstr>
      <vt:lpstr>O Futuro do Controle Externo  </vt:lpstr>
      <vt:lpstr>Da escuta à transformação: Tribunais de Contas e o Controle Social</vt:lpstr>
      <vt:lpstr>Controle social qualificado: o que os Tribunais de Contas podem fazer?</vt:lpstr>
      <vt:lpstr>A sociedade não é apenas destinatária de políticas públicas</vt:lpstr>
      <vt:lpstr>Contexto Legal</vt:lpstr>
      <vt:lpstr>Apresentação do PowerPoint</vt:lpstr>
      <vt:lpstr>Controle da Gestão Pública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Compartilhando Experiências:</vt:lpstr>
      <vt:lpstr>Apresentação do PowerPoint</vt:lpstr>
      <vt:lpstr>Outras ferramentas de suporte:</vt:lpstr>
      <vt:lpstr>Percepções</vt:lpstr>
      <vt:lpstr>Apresentação do PowerPoint</vt:lpstr>
      <vt:lpstr>Apresentação do PowerPoint</vt:lpstr>
      <vt:lpstr>Apresentação do PowerPoint</vt:lpstr>
      <vt:lpstr>Apresentação do PowerPoint</vt:lpstr>
      <vt:lpstr>Quando os Tribunais de Contas decidem induzir o exercício do controle social, precisam também estar preparados para ouvir, acolher e aprender com o retorno que vem da sociedade.</vt:lpstr>
      <vt:lpstr>Apresentação do PowerPoint</vt:lpstr>
      <vt:lpstr>Apresentação do PowerPoint</vt:lpstr>
      <vt:lpstr>Novos Desafios</vt:lpstr>
      <vt:lpstr>Apresentação do PowerPoint</vt:lpstr>
      <vt:lpstr>Apresentação do PowerPoint</vt:lpstr>
      <vt:lpstr>Apresentação do PowerPoint</vt:lpstr>
      <vt:lpstr>Apresentação do PowerPoint</vt:lpstr>
      <vt:lpstr>OBRIGADA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Apresentação do PowerPoint</dc:title>
  <dc:creator>Maria</dc:creator>
  <cp:lastModifiedBy>Cassyra</cp:lastModifiedBy>
  <cp:revision>12</cp:revision>
  <dcterms:created xsi:type="dcterms:W3CDTF">2026-09-02T14:39:02Z</dcterms:created>
  <dcterms:modified xsi:type="dcterms:W3CDTF">2026-09-20T16:44:28Z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verter">
    <vt:lpwstr>SolidFramework v10.0.19910.1</vt:lpwstr>
  </property>
  <property fmtid="{D5CDD505-2E9C-101B-9397-08002B2CF9AE}" pid="3" name="Created">
    <vt:filetime>2025-12-12T00:00:00Z</vt:filetime>
  </property>
  <property fmtid="{D5CDD505-2E9C-101B-9397-08002B2CF9AE}" pid="4" name="Creator">
    <vt:lpwstr>Microsoft® PowerPoint® para Microsoft 365</vt:lpwstr>
  </property>
  <property fmtid="{D5CDD505-2E9C-101B-9397-08002B2CF9AE}" pid="5" name="LastSaved">
    <vt:filetime>2026-09-02T00:00:00Z</vt:filetime>
  </property>
  <property fmtid="{D5CDD505-2E9C-101B-9397-08002B2CF9AE}" pid="6" name="Producer">
    <vt:lpwstr>Microsoft® PowerPoint® para Microsoft 365</vt:lpwstr>
  </property>
  <property fmtid="{D5CDD505-2E9C-101B-9397-08002B2CF9AE}" pid="7" name="ContentTypeId">
    <vt:lpwstr>0x0101000C1D5E6508FB2A4C828CAAD8E19836BE</vt:lpwstr>
  </property>
  <property fmtid="{D5CDD505-2E9C-101B-9397-08002B2CF9AE}" pid="8" name="MediaServiceImageTags">
    <vt:lpwstr/>
  </property>
</Properties>
</file>