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44"/>
  </p:notesMasterIdLst>
  <p:sldIdLst>
    <p:sldId id="592" r:id="rId5"/>
    <p:sldId id="5262" r:id="rId6"/>
    <p:sldId id="532" r:id="rId7"/>
    <p:sldId id="5438" r:id="rId8"/>
    <p:sldId id="5479" r:id="rId9"/>
    <p:sldId id="5633" r:id="rId10"/>
    <p:sldId id="5638" r:id="rId11"/>
    <p:sldId id="4313" r:id="rId12"/>
    <p:sldId id="5487" r:id="rId13"/>
    <p:sldId id="5492" r:id="rId14"/>
    <p:sldId id="5290" r:id="rId15"/>
    <p:sldId id="5489" r:id="rId16"/>
    <p:sldId id="5490" r:id="rId17"/>
    <p:sldId id="5630" r:id="rId18"/>
    <p:sldId id="706" r:id="rId19"/>
    <p:sldId id="5623" r:id="rId20"/>
    <p:sldId id="5631" r:id="rId21"/>
    <p:sldId id="5339" r:id="rId22"/>
    <p:sldId id="5632" r:id="rId23"/>
    <p:sldId id="5486" r:id="rId24"/>
    <p:sldId id="5634" r:id="rId25"/>
    <p:sldId id="5608" r:id="rId26"/>
    <p:sldId id="5635" r:id="rId27"/>
    <p:sldId id="5640" r:id="rId28"/>
    <p:sldId id="5637" r:id="rId29"/>
    <p:sldId id="5641" r:id="rId30"/>
    <p:sldId id="5639" r:id="rId31"/>
    <p:sldId id="5287" r:id="rId32"/>
    <p:sldId id="5478" r:id="rId33"/>
    <p:sldId id="4547" r:id="rId34"/>
    <p:sldId id="268" r:id="rId35"/>
    <p:sldId id="342" r:id="rId36"/>
    <p:sldId id="5433" r:id="rId37"/>
    <p:sldId id="401" r:id="rId38"/>
    <p:sldId id="402" r:id="rId39"/>
    <p:sldId id="403" r:id="rId40"/>
    <p:sldId id="404" r:id="rId41"/>
    <p:sldId id="336" r:id="rId42"/>
    <p:sldId id="5642" r:id="rId43"/>
  </p:sldIdLst>
  <p:sldSz cx="12192000" cy="68548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DDFE81-D85E-DA9A-4118-31034CB9D065}" name="ANA BEATRIZ OLIVEIRA RIBEIRO" initials="AR" userId="S::9715@tcesc.tc.br::82b2d8ea-f63b-426b-ad2a-4a97c5e86423" providerId="AD"/>
  <p188:author id="{6C16E1BD-3F23-1642-4ECD-53062B52FCB8}" name="JOSEANE APARECIDA CORREA" initials="JAC" userId="S::4507827@tcesc.tc.br::e0ab9136-e8d4-47f1-84df-425b4e3400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1E5A"/>
    <a:srgbClr val="CB9217"/>
    <a:srgbClr val="C6ABDB"/>
    <a:srgbClr val="000000"/>
    <a:srgbClr val="7B92AB"/>
    <a:srgbClr val="9AABBF"/>
    <a:srgbClr val="E3E9F7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23"/>
    <p:restoredTop sz="95196" autoAdjust="0"/>
  </p:normalViewPr>
  <p:slideViewPr>
    <p:cSldViewPr snapToGrid="0">
      <p:cViewPr varScale="1">
        <p:scale>
          <a:sx n="108" d="100"/>
          <a:sy n="108" d="100"/>
        </p:scale>
        <p:origin x="726" y="114"/>
      </p:cViewPr>
      <p:guideLst>
        <p:guide orient="horz" pos="2158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62582D-BA6E-4BED-98EA-C8F7F30D0A26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9B8468E9-E3FF-4926-8507-957594DFC849}">
      <dgm:prSet phldrT="[Texto]"/>
      <dgm:spPr/>
      <dgm:t>
        <a:bodyPr/>
        <a:lstStyle/>
        <a:p>
          <a:r>
            <a:rPr lang="pt-BR" b="1" dirty="0">
              <a:solidFill>
                <a:srgbClr val="CB9217"/>
              </a:solidFill>
              <a:latin typeface="+mj-lt"/>
            </a:rPr>
            <a:t>Situação</a:t>
          </a:r>
        </a:p>
      </dgm:t>
    </dgm:pt>
    <dgm:pt modelId="{A64B1E44-5424-460B-A86E-45AAC03E4026}" type="parTrans" cxnId="{E8867617-59F3-4A4F-901A-BD77A7B4B54C}">
      <dgm:prSet/>
      <dgm:spPr/>
      <dgm:t>
        <a:bodyPr/>
        <a:lstStyle/>
        <a:p>
          <a:endParaRPr lang="pt-BR"/>
        </a:p>
      </dgm:t>
    </dgm:pt>
    <dgm:pt modelId="{A1DA98D4-F355-4BC2-A505-42A29CF27188}" type="sibTrans" cxnId="{E8867617-59F3-4A4F-901A-BD77A7B4B54C}">
      <dgm:prSet/>
      <dgm:spPr/>
      <dgm:t>
        <a:bodyPr/>
        <a:lstStyle/>
        <a:p>
          <a:endParaRPr lang="pt-BR"/>
        </a:p>
      </dgm:t>
    </dgm:pt>
    <dgm:pt modelId="{A7C9AFC3-871E-4629-AC7B-BF1351127049}">
      <dgm:prSet phldrT="[Texto]"/>
      <dgm:spPr/>
      <dgm:t>
        <a:bodyPr/>
        <a:lstStyle/>
        <a:p>
          <a:r>
            <a:rPr lang="pt-BR" b="1" dirty="0">
              <a:solidFill>
                <a:schemeClr val="bg1"/>
              </a:solidFill>
              <a:latin typeface="+mj-lt"/>
            </a:rPr>
            <a:t>Desafio</a:t>
          </a:r>
        </a:p>
      </dgm:t>
    </dgm:pt>
    <dgm:pt modelId="{CF13925D-2ABB-4FE4-809F-189B94CEF8C5}" type="parTrans" cxnId="{741C25FE-3008-4C96-B554-BAC9A369E48E}">
      <dgm:prSet/>
      <dgm:spPr/>
      <dgm:t>
        <a:bodyPr/>
        <a:lstStyle/>
        <a:p>
          <a:endParaRPr lang="pt-BR"/>
        </a:p>
      </dgm:t>
    </dgm:pt>
    <dgm:pt modelId="{D647CF4D-DA8C-4C4E-9074-DEB5AD4B3100}" type="sibTrans" cxnId="{741C25FE-3008-4C96-B554-BAC9A369E48E}">
      <dgm:prSet/>
      <dgm:spPr/>
      <dgm:t>
        <a:bodyPr/>
        <a:lstStyle/>
        <a:p>
          <a:endParaRPr lang="pt-BR"/>
        </a:p>
      </dgm:t>
    </dgm:pt>
    <dgm:pt modelId="{A8E9D7D1-ADC3-4150-BD15-053730BE6FD2}">
      <dgm:prSet phldrT="[Texto]"/>
      <dgm:spPr/>
      <dgm:t>
        <a:bodyPr/>
        <a:lstStyle/>
        <a:p>
          <a:r>
            <a:rPr lang="pt-BR" b="1" dirty="0">
              <a:solidFill>
                <a:schemeClr val="bg1"/>
              </a:solidFill>
              <a:latin typeface="+mj-lt"/>
            </a:rPr>
            <a:t>Solução</a:t>
          </a:r>
        </a:p>
      </dgm:t>
    </dgm:pt>
    <dgm:pt modelId="{71458619-70A6-476E-A771-611BE94B0CE1}" type="parTrans" cxnId="{ED336AB9-BB39-4F2D-A7F7-A760578BCD99}">
      <dgm:prSet/>
      <dgm:spPr/>
      <dgm:t>
        <a:bodyPr/>
        <a:lstStyle/>
        <a:p>
          <a:endParaRPr lang="pt-BR"/>
        </a:p>
      </dgm:t>
    </dgm:pt>
    <dgm:pt modelId="{129E0675-31AD-4E72-BBC2-462F002D503A}" type="sibTrans" cxnId="{ED336AB9-BB39-4F2D-A7F7-A760578BCD99}">
      <dgm:prSet/>
      <dgm:spPr/>
      <dgm:t>
        <a:bodyPr/>
        <a:lstStyle/>
        <a:p>
          <a:endParaRPr lang="pt-BR"/>
        </a:p>
      </dgm:t>
    </dgm:pt>
    <dgm:pt modelId="{F5AD5B65-B445-4714-AD37-39810AA1AA24}" type="pres">
      <dgm:prSet presAssocID="{F362582D-BA6E-4BED-98EA-C8F7F30D0A26}" presName="rootnode" presStyleCnt="0">
        <dgm:presLayoutVars>
          <dgm:chMax/>
          <dgm:chPref/>
          <dgm:dir/>
          <dgm:animLvl val="lvl"/>
        </dgm:presLayoutVars>
      </dgm:prSet>
      <dgm:spPr/>
    </dgm:pt>
    <dgm:pt modelId="{FEEB0311-B512-4EA1-9283-E09F4D0B0A3A}" type="pres">
      <dgm:prSet presAssocID="{9B8468E9-E3FF-4926-8507-957594DFC849}" presName="composite" presStyleCnt="0"/>
      <dgm:spPr/>
    </dgm:pt>
    <dgm:pt modelId="{A6E588C8-BCC5-4D9C-A393-97B4B5E8F317}" type="pres">
      <dgm:prSet presAssocID="{9B8468E9-E3FF-4926-8507-957594DFC849}" presName="LShape" presStyleLbl="alignNode1" presStyleIdx="0" presStyleCnt="5"/>
      <dgm:spPr>
        <a:ln>
          <a:solidFill>
            <a:srgbClr val="541E5A"/>
          </a:solidFill>
        </a:ln>
      </dgm:spPr>
    </dgm:pt>
    <dgm:pt modelId="{C867F7D4-9254-4A29-8FB9-F50C7869B894}" type="pres">
      <dgm:prSet presAssocID="{9B8468E9-E3FF-4926-8507-957594DFC84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9C3590BB-BC41-44C3-93A7-621F1DE4BE73}" type="pres">
      <dgm:prSet presAssocID="{9B8468E9-E3FF-4926-8507-957594DFC849}" presName="Triangle" presStyleLbl="alignNode1" presStyleIdx="1" presStyleCnt="5"/>
      <dgm:spPr>
        <a:ln>
          <a:solidFill>
            <a:srgbClr val="541E5A"/>
          </a:solidFill>
        </a:ln>
      </dgm:spPr>
    </dgm:pt>
    <dgm:pt modelId="{AEF729E4-FE1F-446B-A5C2-AF14B15481FE}" type="pres">
      <dgm:prSet presAssocID="{A1DA98D4-F355-4BC2-A505-42A29CF27188}" presName="sibTrans" presStyleCnt="0"/>
      <dgm:spPr/>
    </dgm:pt>
    <dgm:pt modelId="{87789BDD-278A-42EB-9BBE-5E3F155DC589}" type="pres">
      <dgm:prSet presAssocID="{A1DA98D4-F355-4BC2-A505-42A29CF27188}" presName="space" presStyleCnt="0"/>
      <dgm:spPr/>
    </dgm:pt>
    <dgm:pt modelId="{33ABEE2E-E601-4B84-9DF9-6FA49E05A549}" type="pres">
      <dgm:prSet presAssocID="{A7C9AFC3-871E-4629-AC7B-BF1351127049}" presName="composite" presStyleCnt="0"/>
      <dgm:spPr/>
    </dgm:pt>
    <dgm:pt modelId="{ABD5F855-EF5D-4438-8BF3-1AEA5487D37A}" type="pres">
      <dgm:prSet presAssocID="{A7C9AFC3-871E-4629-AC7B-BF1351127049}" presName="LShape" presStyleLbl="alignNode1" presStyleIdx="2" presStyleCnt="5"/>
      <dgm:spPr>
        <a:ln>
          <a:solidFill>
            <a:srgbClr val="541E5A"/>
          </a:solidFill>
        </a:ln>
      </dgm:spPr>
    </dgm:pt>
    <dgm:pt modelId="{6720B9D5-7177-4063-9915-48CF344E9145}" type="pres">
      <dgm:prSet presAssocID="{A7C9AFC3-871E-4629-AC7B-BF1351127049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8CEF8FB5-AB08-4686-9304-D0597F343F97}" type="pres">
      <dgm:prSet presAssocID="{A7C9AFC3-871E-4629-AC7B-BF1351127049}" presName="Triangle" presStyleLbl="alignNode1" presStyleIdx="3" presStyleCnt="5"/>
      <dgm:spPr>
        <a:ln>
          <a:solidFill>
            <a:srgbClr val="541E5A"/>
          </a:solidFill>
        </a:ln>
      </dgm:spPr>
    </dgm:pt>
    <dgm:pt modelId="{B700E490-1A09-4C61-A0E0-3EE643C4D040}" type="pres">
      <dgm:prSet presAssocID="{D647CF4D-DA8C-4C4E-9074-DEB5AD4B3100}" presName="sibTrans" presStyleCnt="0"/>
      <dgm:spPr/>
    </dgm:pt>
    <dgm:pt modelId="{93A44CAC-D9DF-4AEB-A845-CD7B1588FF0A}" type="pres">
      <dgm:prSet presAssocID="{D647CF4D-DA8C-4C4E-9074-DEB5AD4B3100}" presName="space" presStyleCnt="0"/>
      <dgm:spPr/>
    </dgm:pt>
    <dgm:pt modelId="{084DFDF7-1D17-4786-B7B3-08F30E6C7958}" type="pres">
      <dgm:prSet presAssocID="{A8E9D7D1-ADC3-4150-BD15-053730BE6FD2}" presName="composite" presStyleCnt="0"/>
      <dgm:spPr/>
    </dgm:pt>
    <dgm:pt modelId="{853D5EBC-593E-466C-AAF8-BBF54788857D}" type="pres">
      <dgm:prSet presAssocID="{A8E9D7D1-ADC3-4150-BD15-053730BE6FD2}" presName="LShape" presStyleLbl="alignNode1" presStyleIdx="4" presStyleCnt="5"/>
      <dgm:spPr>
        <a:ln>
          <a:solidFill>
            <a:srgbClr val="541E5A"/>
          </a:solidFill>
        </a:ln>
      </dgm:spPr>
    </dgm:pt>
    <dgm:pt modelId="{CCB7B21A-73E1-44F3-A237-3BA2768B4818}" type="pres">
      <dgm:prSet presAssocID="{A8E9D7D1-ADC3-4150-BD15-053730BE6FD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8867617-59F3-4A4F-901A-BD77A7B4B54C}" srcId="{F362582D-BA6E-4BED-98EA-C8F7F30D0A26}" destId="{9B8468E9-E3FF-4926-8507-957594DFC849}" srcOrd="0" destOrd="0" parTransId="{A64B1E44-5424-460B-A86E-45AAC03E4026}" sibTransId="{A1DA98D4-F355-4BC2-A505-42A29CF27188}"/>
    <dgm:cxn modelId="{57E08C6B-8B15-4296-8520-D91516D1186C}" type="presOf" srcId="{A8E9D7D1-ADC3-4150-BD15-053730BE6FD2}" destId="{CCB7B21A-73E1-44F3-A237-3BA2768B4818}" srcOrd="0" destOrd="0" presId="urn:microsoft.com/office/officeart/2009/3/layout/StepUpProcess"/>
    <dgm:cxn modelId="{64D3697A-6249-4CEB-BE4D-8DB7CCEB94F0}" type="presOf" srcId="{F362582D-BA6E-4BED-98EA-C8F7F30D0A26}" destId="{F5AD5B65-B445-4714-AD37-39810AA1AA24}" srcOrd="0" destOrd="0" presId="urn:microsoft.com/office/officeart/2009/3/layout/StepUpProcess"/>
    <dgm:cxn modelId="{ED336AB9-BB39-4F2D-A7F7-A760578BCD99}" srcId="{F362582D-BA6E-4BED-98EA-C8F7F30D0A26}" destId="{A8E9D7D1-ADC3-4150-BD15-053730BE6FD2}" srcOrd="2" destOrd="0" parTransId="{71458619-70A6-476E-A771-611BE94B0CE1}" sibTransId="{129E0675-31AD-4E72-BBC2-462F002D503A}"/>
    <dgm:cxn modelId="{3E6DDCFD-CC51-4094-A419-89CD93C17DFA}" type="presOf" srcId="{A7C9AFC3-871E-4629-AC7B-BF1351127049}" destId="{6720B9D5-7177-4063-9915-48CF344E9145}" srcOrd="0" destOrd="0" presId="urn:microsoft.com/office/officeart/2009/3/layout/StepUpProcess"/>
    <dgm:cxn modelId="{0F9EECFD-8CDD-427B-93F2-406E3E41730A}" type="presOf" srcId="{9B8468E9-E3FF-4926-8507-957594DFC849}" destId="{C867F7D4-9254-4A29-8FB9-F50C7869B894}" srcOrd="0" destOrd="0" presId="urn:microsoft.com/office/officeart/2009/3/layout/StepUpProcess"/>
    <dgm:cxn modelId="{741C25FE-3008-4C96-B554-BAC9A369E48E}" srcId="{F362582D-BA6E-4BED-98EA-C8F7F30D0A26}" destId="{A7C9AFC3-871E-4629-AC7B-BF1351127049}" srcOrd="1" destOrd="0" parTransId="{CF13925D-2ABB-4FE4-809F-189B94CEF8C5}" sibTransId="{D647CF4D-DA8C-4C4E-9074-DEB5AD4B3100}"/>
    <dgm:cxn modelId="{D2868591-0427-4F05-A1FA-B4C0E34F5EFE}" type="presParOf" srcId="{F5AD5B65-B445-4714-AD37-39810AA1AA24}" destId="{FEEB0311-B512-4EA1-9283-E09F4D0B0A3A}" srcOrd="0" destOrd="0" presId="urn:microsoft.com/office/officeart/2009/3/layout/StepUpProcess"/>
    <dgm:cxn modelId="{3EB2DC20-E003-456A-B1DD-E7339AD37D34}" type="presParOf" srcId="{FEEB0311-B512-4EA1-9283-E09F4D0B0A3A}" destId="{A6E588C8-BCC5-4D9C-A393-97B4B5E8F317}" srcOrd="0" destOrd="0" presId="urn:microsoft.com/office/officeart/2009/3/layout/StepUpProcess"/>
    <dgm:cxn modelId="{1FF5F0EF-0349-48F7-ACED-1966884F601F}" type="presParOf" srcId="{FEEB0311-B512-4EA1-9283-E09F4D0B0A3A}" destId="{C867F7D4-9254-4A29-8FB9-F50C7869B894}" srcOrd="1" destOrd="0" presId="urn:microsoft.com/office/officeart/2009/3/layout/StepUpProcess"/>
    <dgm:cxn modelId="{9F211868-937A-4A3D-B036-96E722D8845F}" type="presParOf" srcId="{FEEB0311-B512-4EA1-9283-E09F4D0B0A3A}" destId="{9C3590BB-BC41-44C3-93A7-621F1DE4BE73}" srcOrd="2" destOrd="0" presId="urn:microsoft.com/office/officeart/2009/3/layout/StepUpProcess"/>
    <dgm:cxn modelId="{F6D014BC-4F39-4D03-A4C8-6ADB312BB694}" type="presParOf" srcId="{F5AD5B65-B445-4714-AD37-39810AA1AA24}" destId="{AEF729E4-FE1F-446B-A5C2-AF14B15481FE}" srcOrd="1" destOrd="0" presId="urn:microsoft.com/office/officeart/2009/3/layout/StepUpProcess"/>
    <dgm:cxn modelId="{8C4191F3-7CBC-4388-B00E-85442337FD22}" type="presParOf" srcId="{AEF729E4-FE1F-446B-A5C2-AF14B15481FE}" destId="{87789BDD-278A-42EB-9BBE-5E3F155DC589}" srcOrd="0" destOrd="0" presId="urn:microsoft.com/office/officeart/2009/3/layout/StepUpProcess"/>
    <dgm:cxn modelId="{AD9CECE3-851B-416C-8176-4BC1FDFAB847}" type="presParOf" srcId="{F5AD5B65-B445-4714-AD37-39810AA1AA24}" destId="{33ABEE2E-E601-4B84-9DF9-6FA49E05A549}" srcOrd="2" destOrd="0" presId="urn:microsoft.com/office/officeart/2009/3/layout/StepUpProcess"/>
    <dgm:cxn modelId="{ED592D1D-FFE6-4DEA-84A1-36108515CFF2}" type="presParOf" srcId="{33ABEE2E-E601-4B84-9DF9-6FA49E05A549}" destId="{ABD5F855-EF5D-4438-8BF3-1AEA5487D37A}" srcOrd="0" destOrd="0" presId="urn:microsoft.com/office/officeart/2009/3/layout/StepUpProcess"/>
    <dgm:cxn modelId="{F856064F-455F-46CB-9E80-432FB9C41EFE}" type="presParOf" srcId="{33ABEE2E-E601-4B84-9DF9-6FA49E05A549}" destId="{6720B9D5-7177-4063-9915-48CF344E9145}" srcOrd="1" destOrd="0" presId="urn:microsoft.com/office/officeart/2009/3/layout/StepUpProcess"/>
    <dgm:cxn modelId="{3CF4406F-86B0-476B-B14F-D3049CC74486}" type="presParOf" srcId="{33ABEE2E-E601-4B84-9DF9-6FA49E05A549}" destId="{8CEF8FB5-AB08-4686-9304-D0597F343F97}" srcOrd="2" destOrd="0" presId="urn:microsoft.com/office/officeart/2009/3/layout/StepUpProcess"/>
    <dgm:cxn modelId="{15E5A2FB-3220-423F-861A-56FCDAE2E6A9}" type="presParOf" srcId="{F5AD5B65-B445-4714-AD37-39810AA1AA24}" destId="{B700E490-1A09-4C61-A0E0-3EE643C4D040}" srcOrd="3" destOrd="0" presId="urn:microsoft.com/office/officeart/2009/3/layout/StepUpProcess"/>
    <dgm:cxn modelId="{9C66D19D-941C-4A10-A040-624900356052}" type="presParOf" srcId="{B700E490-1A09-4C61-A0E0-3EE643C4D040}" destId="{93A44CAC-D9DF-4AEB-A845-CD7B1588FF0A}" srcOrd="0" destOrd="0" presId="urn:microsoft.com/office/officeart/2009/3/layout/StepUpProcess"/>
    <dgm:cxn modelId="{63360A94-E2E8-476A-B80D-FB633B250124}" type="presParOf" srcId="{F5AD5B65-B445-4714-AD37-39810AA1AA24}" destId="{084DFDF7-1D17-4786-B7B3-08F30E6C7958}" srcOrd="4" destOrd="0" presId="urn:microsoft.com/office/officeart/2009/3/layout/StepUpProcess"/>
    <dgm:cxn modelId="{DC5EF195-E9B9-44B5-94D9-B05A893CD69D}" type="presParOf" srcId="{084DFDF7-1D17-4786-B7B3-08F30E6C7958}" destId="{853D5EBC-593E-466C-AAF8-BBF54788857D}" srcOrd="0" destOrd="0" presId="urn:microsoft.com/office/officeart/2009/3/layout/StepUpProcess"/>
    <dgm:cxn modelId="{F4EE4DD1-26CB-4A65-990A-219F54A90B9A}" type="presParOf" srcId="{084DFDF7-1D17-4786-B7B3-08F30E6C7958}" destId="{CCB7B21A-73E1-44F3-A237-3BA2768B4818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62582D-BA6E-4BED-98EA-C8F7F30D0A26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9B8468E9-E3FF-4926-8507-957594DFC849}">
      <dgm:prSet phldrT="[Texto]"/>
      <dgm:spPr/>
      <dgm:t>
        <a:bodyPr/>
        <a:lstStyle/>
        <a:p>
          <a:r>
            <a:rPr lang="pt-BR" b="1" dirty="0">
              <a:solidFill>
                <a:schemeClr val="bg1"/>
              </a:solidFill>
              <a:latin typeface="+mj-lt"/>
            </a:rPr>
            <a:t>Situação</a:t>
          </a:r>
        </a:p>
      </dgm:t>
    </dgm:pt>
    <dgm:pt modelId="{A64B1E44-5424-460B-A86E-45AAC03E4026}" type="parTrans" cxnId="{E8867617-59F3-4A4F-901A-BD77A7B4B54C}">
      <dgm:prSet/>
      <dgm:spPr/>
      <dgm:t>
        <a:bodyPr/>
        <a:lstStyle/>
        <a:p>
          <a:endParaRPr lang="pt-BR"/>
        </a:p>
      </dgm:t>
    </dgm:pt>
    <dgm:pt modelId="{A1DA98D4-F355-4BC2-A505-42A29CF27188}" type="sibTrans" cxnId="{E8867617-59F3-4A4F-901A-BD77A7B4B54C}">
      <dgm:prSet/>
      <dgm:spPr/>
      <dgm:t>
        <a:bodyPr/>
        <a:lstStyle/>
        <a:p>
          <a:endParaRPr lang="pt-BR"/>
        </a:p>
      </dgm:t>
    </dgm:pt>
    <dgm:pt modelId="{A7C9AFC3-871E-4629-AC7B-BF1351127049}">
      <dgm:prSet phldrT="[Texto]"/>
      <dgm:spPr/>
      <dgm:t>
        <a:bodyPr/>
        <a:lstStyle/>
        <a:p>
          <a:r>
            <a:rPr lang="pt-BR" b="1" dirty="0">
              <a:solidFill>
                <a:srgbClr val="CB9217"/>
              </a:solidFill>
              <a:latin typeface="+mj-lt"/>
            </a:rPr>
            <a:t>Desafio</a:t>
          </a:r>
        </a:p>
      </dgm:t>
    </dgm:pt>
    <dgm:pt modelId="{CF13925D-2ABB-4FE4-809F-189B94CEF8C5}" type="parTrans" cxnId="{741C25FE-3008-4C96-B554-BAC9A369E48E}">
      <dgm:prSet/>
      <dgm:spPr/>
      <dgm:t>
        <a:bodyPr/>
        <a:lstStyle/>
        <a:p>
          <a:endParaRPr lang="pt-BR"/>
        </a:p>
      </dgm:t>
    </dgm:pt>
    <dgm:pt modelId="{D647CF4D-DA8C-4C4E-9074-DEB5AD4B3100}" type="sibTrans" cxnId="{741C25FE-3008-4C96-B554-BAC9A369E48E}">
      <dgm:prSet/>
      <dgm:spPr/>
      <dgm:t>
        <a:bodyPr/>
        <a:lstStyle/>
        <a:p>
          <a:endParaRPr lang="pt-BR"/>
        </a:p>
      </dgm:t>
    </dgm:pt>
    <dgm:pt modelId="{A8E9D7D1-ADC3-4150-BD15-053730BE6FD2}">
      <dgm:prSet phldrT="[Texto]"/>
      <dgm:spPr/>
      <dgm:t>
        <a:bodyPr/>
        <a:lstStyle/>
        <a:p>
          <a:r>
            <a:rPr lang="pt-BR" b="1" dirty="0">
              <a:solidFill>
                <a:schemeClr val="bg1"/>
              </a:solidFill>
              <a:latin typeface="+mj-lt"/>
            </a:rPr>
            <a:t>Solução</a:t>
          </a:r>
        </a:p>
      </dgm:t>
    </dgm:pt>
    <dgm:pt modelId="{71458619-70A6-476E-A771-611BE94B0CE1}" type="parTrans" cxnId="{ED336AB9-BB39-4F2D-A7F7-A760578BCD99}">
      <dgm:prSet/>
      <dgm:spPr/>
      <dgm:t>
        <a:bodyPr/>
        <a:lstStyle/>
        <a:p>
          <a:endParaRPr lang="pt-BR"/>
        </a:p>
      </dgm:t>
    </dgm:pt>
    <dgm:pt modelId="{129E0675-31AD-4E72-BBC2-462F002D503A}" type="sibTrans" cxnId="{ED336AB9-BB39-4F2D-A7F7-A760578BCD99}">
      <dgm:prSet/>
      <dgm:spPr/>
      <dgm:t>
        <a:bodyPr/>
        <a:lstStyle/>
        <a:p>
          <a:endParaRPr lang="pt-BR"/>
        </a:p>
      </dgm:t>
    </dgm:pt>
    <dgm:pt modelId="{F5AD5B65-B445-4714-AD37-39810AA1AA24}" type="pres">
      <dgm:prSet presAssocID="{F362582D-BA6E-4BED-98EA-C8F7F30D0A26}" presName="rootnode" presStyleCnt="0">
        <dgm:presLayoutVars>
          <dgm:chMax/>
          <dgm:chPref/>
          <dgm:dir/>
          <dgm:animLvl val="lvl"/>
        </dgm:presLayoutVars>
      </dgm:prSet>
      <dgm:spPr/>
    </dgm:pt>
    <dgm:pt modelId="{FEEB0311-B512-4EA1-9283-E09F4D0B0A3A}" type="pres">
      <dgm:prSet presAssocID="{9B8468E9-E3FF-4926-8507-957594DFC849}" presName="composite" presStyleCnt="0"/>
      <dgm:spPr/>
    </dgm:pt>
    <dgm:pt modelId="{A6E588C8-BCC5-4D9C-A393-97B4B5E8F317}" type="pres">
      <dgm:prSet presAssocID="{9B8468E9-E3FF-4926-8507-957594DFC849}" presName="LShape" presStyleLbl="alignNode1" presStyleIdx="0" presStyleCnt="5"/>
      <dgm:spPr>
        <a:ln>
          <a:solidFill>
            <a:srgbClr val="541E5A"/>
          </a:solidFill>
        </a:ln>
      </dgm:spPr>
    </dgm:pt>
    <dgm:pt modelId="{C867F7D4-9254-4A29-8FB9-F50C7869B894}" type="pres">
      <dgm:prSet presAssocID="{9B8468E9-E3FF-4926-8507-957594DFC84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9C3590BB-BC41-44C3-93A7-621F1DE4BE73}" type="pres">
      <dgm:prSet presAssocID="{9B8468E9-E3FF-4926-8507-957594DFC849}" presName="Triangle" presStyleLbl="alignNode1" presStyleIdx="1" presStyleCnt="5"/>
      <dgm:spPr>
        <a:ln>
          <a:solidFill>
            <a:srgbClr val="541E5A"/>
          </a:solidFill>
        </a:ln>
      </dgm:spPr>
    </dgm:pt>
    <dgm:pt modelId="{AEF729E4-FE1F-446B-A5C2-AF14B15481FE}" type="pres">
      <dgm:prSet presAssocID="{A1DA98D4-F355-4BC2-A505-42A29CF27188}" presName="sibTrans" presStyleCnt="0"/>
      <dgm:spPr/>
    </dgm:pt>
    <dgm:pt modelId="{87789BDD-278A-42EB-9BBE-5E3F155DC589}" type="pres">
      <dgm:prSet presAssocID="{A1DA98D4-F355-4BC2-A505-42A29CF27188}" presName="space" presStyleCnt="0"/>
      <dgm:spPr/>
    </dgm:pt>
    <dgm:pt modelId="{33ABEE2E-E601-4B84-9DF9-6FA49E05A549}" type="pres">
      <dgm:prSet presAssocID="{A7C9AFC3-871E-4629-AC7B-BF1351127049}" presName="composite" presStyleCnt="0"/>
      <dgm:spPr/>
    </dgm:pt>
    <dgm:pt modelId="{ABD5F855-EF5D-4438-8BF3-1AEA5487D37A}" type="pres">
      <dgm:prSet presAssocID="{A7C9AFC3-871E-4629-AC7B-BF1351127049}" presName="LShape" presStyleLbl="alignNode1" presStyleIdx="2" presStyleCnt="5"/>
      <dgm:spPr>
        <a:ln>
          <a:solidFill>
            <a:srgbClr val="541E5A"/>
          </a:solidFill>
        </a:ln>
      </dgm:spPr>
    </dgm:pt>
    <dgm:pt modelId="{6720B9D5-7177-4063-9915-48CF344E9145}" type="pres">
      <dgm:prSet presAssocID="{A7C9AFC3-871E-4629-AC7B-BF1351127049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8CEF8FB5-AB08-4686-9304-D0597F343F97}" type="pres">
      <dgm:prSet presAssocID="{A7C9AFC3-871E-4629-AC7B-BF1351127049}" presName="Triangle" presStyleLbl="alignNode1" presStyleIdx="3" presStyleCnt="5"/>
      <dgm:spPr>
        <a:ln>
          <a:solidFill>
            <a:srgbClr val="541E5A"/>
          </a:solidFill>
        </a:ln>
      </dgm:spPr>
    </dgm:pt>
    <dgm:pt modelId="{B700E490-1A09-4C61-A0E0-3EE643C4D040}" type="pres">
      <dgm:prSet presAssocID="{D647CF4D-DA8C-4C4E-9074-DEB5AD4B3100}" presName="sibTrans" presStyleCnt="0"/>
      <dgm:spPr/>
    </dgm:pt>
    <dgm:pt modelId="{93A44CAC-D9DF-4AEB-A845-CD7B1588FF0A}" type="pres">
      <dgm:prSet presAssocID="{D647CF4D-DA8C-4C4E-9074-DEB5AD4B3100}" presName="space" presStyleCnt="0"/>
      <dgm:spPr/>
    </dgm:pt>
    <dgm:pt modelId="{084DFDF7-1D17-4786-B7B3-08F30E6C7958}" type="pres">
      <dgm:prSet presAssocID="{A8E9D7D1-ADC3-4150-BD15-053730BE6FD2}" presName="composite" presStyleCnt="0"/>
      <dgm:spPr/>
    </dgm:pt>
    <dgm:pt modelId="{853D5EBC-593E-466C-AAF8-BBF54788857D}" type="pres">
      <dgm:prSet presAssocID="{A8E9D7D1-ADC3-4150-BD15-053730BE6FD2}" presName="LShape" presStyleLbl="alignNode1" presStyleIdx="4" presStyleCnt="5"/>
      <dgm:spPr>
        <a:ln>
          <a:solidFill>
            <a:srgbClr val="541E5A"/>
          </a:solidFill>
        </a:ln>
      </dgm:spPr>
    </dgm:pt>
    <dgm:pt modelId="{CCB7B21A-73E1-44F3-A237-3BA2768B4818}" type="pres">
      <dgm:prSet presAssocID="{A8E9D7D1-ADC3-4150-BD15-053730BE6FD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8867617-59F3-4A4F-901A-BD77A7B4B54C}" srcId="{F362582D-BA6E-4BED-98EA-C8F7F30D0A26}" destId="{9B8468E9-E3FF-4926-8507-957594DFC849}" srcOrd="0" destOrd="0" parTransId="{A64B1E44-5424-460B-A86E-45AAC03E4026}" sibTransId="{A1DA98D4-F355-4BC2-A505-42A29CF27188}"/>
    <dgm:cxn modelId="{57E08C6B-8B15-4296-8520-D91516D1186C}" type="presOf" srcId="{A8E9D7D1-ADC3-4150-BD15-053730BE6FD2}" destId="{CCB7B21A-73E1-44F3-A237-3BA2768B4818}" srcOrd="0" destOrd="0" presId="urn:microsoft.com/office/officeart/2009/3/layout/StepUpProcess"/>
    <dgm:cxn modelId="{64D3697A-6249-4CEB-BE4D-8DB7CCEB94F0}" type="presOf" srcId="{F362582D-BA6E-4BED-98EA-C8F7F30D0A26}" destId="{F5AD5B65-B445-4714-AD37-39810AA1AA24}" srcOrd="0" destOrd="0" presId="urn:microsoft.com/office/officeart/2009/3/layout/StepUpProcess"/>
    <dgm:cxn modelId="{ED336AB9-BB39-4F2D-A7F7-A760578BCD99}" srcId="{F362582D-BA6E-4BED-98EA-C8F7F30D0A26}" destId="{A8E9D7D1-ADC3-4150-BD15-053730BE6FD2}" srcOrd="2" destOrd="0" parTransId="{71458619-70A6-476E-A771-611BE94B0CE1}" sibTransId="{129E0675-31AD-4E72-BBC2-462F002D503A}"/>
    <dgm:cxn modelId="{3E6DDCFD-CC51-4094-A419-89CD93C17DFA}" type="presOf" srcId="{A7C9AFC3-871E-4629-AC7B-BF1351127049}" destId="{6720B9D5-7177-4063-9915-48CF344E9145}" srcOrd="0" destOrd="0" presId="urn:microsoft.com/office/officeart/2009/3/layout/StepUpProcess"/>
    <dgm:cxn modelId="{0F9EECFD-8CDD-427B-93F2-406E3E41730A}" type="presOf" srcId="{9B8468E9-E3FF-4926-8507-957594DFC849}" destId="{C867F7D4-9254-4A29-8FB9-F50C7869B894}" srcOrd="0" destOrd="0" presId="urn:microsoft.com/office/officeart/2009/3/layout/StepUpProcess"/>
    <dgm:cxn modelId="{741C25FE-3008-4C96-B554-BAC9A369E48E}" srcId="{F362582D-BA6E-4BED-98EA-C8F7F30D0A26}" destId="{A7C9AFC3-871E-4629-AC7B-BF1351127049}" srcOrd="1" destOrd="0" parTransId="{CF13925D-2ABB-4FE4-809F-189B94CEF8C5}" sibTransId="{D647CF4D-DA8C-4C4E-9074-DEB5AD4B3100}"/>
    <dgm:cxn modelId="{D2868591-0427-4F05-A1FA-B4C0E34F5EFE}" type="presParOf" srcId="{F5AD5B65-B445-4714-AD37-39810AA1AA24}" destId="{FEEB0311-B512-4EA1-9283-E09F4D0B0A3A}" srcOrd="0" destOrd="0" presId="urn:microsoft.com/office/officeart/2009/3/layout/StepUpProcess"/>
    <dgm:cxn modelId="{3EB2DC20-E003-456A-B1DD-E7339AD37D34}" type="presParOf" srcId="{FEEB0311-B512-4EA1-9283-E09F4D0B0A3A}" destId="{A6E588C8-BCC5-4D9C-A393-97B4B5E8F317}" srcOrd="0" destOrd="0" presId="urn:microsoft.com/office/officeart/2009/3/layout/StepUpProcess"/>
    <dgm:cxn modelId="{1FF5F0EF-0349-48F7-ACED-1966884F601F}" type="presParOf" srcId="{FEEB0311-B512-4EA1-9283-E09F4D0B0A3A}" destId="{C867F7D4-9254-4A29-8FB9-F50C7869B894}" srcOrd="1" destOrd="0" presId="urn:microsoft.com/office/officeart/2009/3/layout/StepUpProcess"/>
    <dgm:cxn modelId="{9F211868-937A-4A3D-B036-96E722D8845F}" type="presParOf" srcId="{FEEB0311-B512-4EA1-9283-E09F4D0B0A3A}" destId="{9C3590BB-BC41-44C3-93A7-621F1DE4BE73}" srcOrd="2" destOrd="0" presId="urn:microsoft.com/office/officeart/2009/3/layout/StepUpProcess"/>
    <dgm:cxn modelId="{F6D014BC-4F39-4D03-A4C8-6ADB312BB694}" type="presParOf" srcId="{F5AD5B65-B445-4714-AD37-39810AA1AA24}" destId="{AEF729E4-FE1F-446B-A5C2-AF14B15481FE}" srcOrd="1" destOrd="0" presId="urn:microsoft.com/office/officeart/2009/3/layout/StepUpProcess"/>
    <dgm:cxn modelId="{8C4191F3-7CBC-4388-B00E-85442337FD22}" type="presParOf" srcId="{AEF729E4-FE1F-446B-A5C2-AF14B15481FE}" destId="{87789BDD-278A-42EB-9BBE-5E3F155DC589}" srcOrd="0" destOrd="0" presId="urn:microsoft.com/office/officeart/2009/3/layout/StepUpProcess"/>
    <dgm:cxn modelId="{AD9CECE3-851B-416C-8176-4BC1FDFAB847}" type="presParOf" srcId="{F5AD5B65-B445-4714-AD37-39810AA1AA24}" destId="{33ABEE2E-E601-4B84-9DF9-6FA49E05A549}" srcOrd="2" destOrd="0" presId="urn:microsoft.com/office/officeart/2009/3/layout/StepUpProcess"/>
    <dgm:cxn modelId="{ED592D1D-FFE6-4DEA-84A1-36108515CFF2}" type="presParOf" srcId="{33ABEE2E-E601-4B84-9DF9-6FA49E05A549}" destId="{ABD5F855-EF5D-4438-8BF3-1AEA5487D37A}" srcOrd="0" destOrd="0" presId="urn:microsoft.com/office/officeart/2009/3/layout/StepUpProcess"/>
    <dgm:cxn modelId="{F856064F-455F-46CB-9E80-432FB9C41EFE}" type="presParOf" srcId="{33ABEE2E-E601-4B84-9DF9-6FA49E05A549}" destId="{6720B9D5-7177-4063-9915-48CF344E9145}" srcOrd="1" destOrd="0" presId="urn:microsoft.com/office/officeart/2009/3/layout/StepUpProcess"/>
    <dgm:cxn modelId="{3CF4406F-86B0-476B-B14F-D3049CC74486}" type="presParOf" srcId="{33ABEE2E-E601-4B84-9DF9-6FA49E05A549}" destId="{8CEF8FB5-AB08-4686-9304-D0597F343F97}" srcOrd="2" destOrd="0" presId="urn:microsoft.com/office/officeart/2009/3/layout/StepUpProcess"/>
    <dgm:cxn modelId="{15E5A2FB-3220-423F-861A-56FCDAE2E6A9}" type="presParOf" srcId="{F5AD5B65-B445-4714-AD37-39810AA1AA24}" destId="{B700E490-1A09-4C61-A0E0-3EE643C4D040}" srcOrd="3" destOrd="0" presId="urn:microsoft.com/office/officeart/2009/3/layout/StepUpProcess"/>
    <dgm:cxn modelId="{9C66D19D-941C-4A10-A040-624900356052}" type="presParOf" srcId="{B700E490-1A09-4C61-A0E0-3EE643C4D040}" destId="{93A44CAC-D9DF-4AEB-A845-CD7B1588FF0A}" srcOrd="0" destOrd="0" presId="urn:microsoft.com/office/officeart/2009/3/layout/StepUpProcess"/>
    <dgm:cxn modelId="{63360A94-E2E8-476A-B80D-FB633B250124}" type="presParOf" srcId="{F5AD5B65-B445-4714-AD37-39810AA1AA24}" destId="{084DFDF7-1D17-4786-B7B3-08F30E6C7958}" srcOrd="4" destOrd="0" presId="urn:microsoft.com/office/officeart/2009/3/layout/StepUpProcess"/>
    <dgm:cxn modelId="{DC5EF195-E9B9-44B5-94D9-B05A893CD69D}" type="presParOf" srcId="{084DFDF7-1D17-4786-B7B3-08F30E6C7958}" destId="{853D5EBC-593E-466C-AAF8-BBF54788857D}" srcOrd="0" destOrd="0" presId="urn:microsoft.com/office/officeart/2009/3/layout/StepUpProcess"/>
    <dgm:cxn modelId="{F4EE4DD1-26CB-4A65-990A-219F54A90B9A}" type="presParOf" srcId="{084DFDF7-1D17-4786-B7B3-08F30E6C7958}" destId="{CCB7B21A-73E1-44F3-A237-3BA2768B4818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62582D-BA6E-4BED-98EA-C8F7F30D0A26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9B8468E9-E3FF-4926-8507-957594DFC849}">
      <dgm:prSet phldrT="[Texto]"/>
      <dgm:spPr/>
      <dgm:t>
        <a:bodyPr/>
        <a:lstStyle/>
        <a:p>
          <a:r>
            <a:rPr lang="pt-BR" b="1" dirty="0">
              <a:solidFill>
                <a:schemeClr val="bg1"/>
              </a:solidFill>
              <a:latin typeface="+mj-lt"/>
            </a:rPr>
            <a:t>Situação</a:t>
          </a:r>
        </a:p>
      </dgm:t>
    </dgm:pt>
    <dgm:pt modelId="{A64B1E44-5424-460B-A86E-45AAC03E4026}" type="parTrans" cxnId="{E8867617-59F3-4A4F-901A-BD77A7B4B54C}">
      <dgm:prSet/>
      <dgm:spPr/>
      <dgm:t>
        <a:bodyPr/>
        <a:lstStyle/>
        <a:p>
          <a:endParaRPr lang="pt-BR"/>
        </a:p>
      </dgm:t>
    </dgm:pt>
    <dgm:pt modelId="{A1DA98D4-F355-4BC2-A505-42A29CF27188}" type="sibTrans" cxnId="{E8867617-59F3-4A4F-901A-BD77A7B4B54C}">
      <dgm:prSet/>
      <dgm:spPr/>
      <dgm:t>
        <a:bodyPr/>
        <a:lstStyle/>
        <a:p>
          <a:endParaRPr lang="pt-BR"/>
        </a:p>
      </dgm:t>
    </dgm:pt>
    <dgm:pt modelId="{A7C9AFC3-871E-4629-AC7B-BF1351127049}">
      <dgm:prSet phldrT="[Texto]"/>
      <dgm:spPr/>
      <dgm:t>
        <a:bodyPr/>
        <a:lstStyle/>
        <a:p>
          <a:r>
            <a:rPr lang="pt-BR" b="1" dirty="0">
              <a:solidFill>
                <a:schemeClr val="bg1"/>
              </a:solidFill>
              <a:latin typeface="+mj-lt"/>
            </a:rPr>
            <a:t>Desafio</a:t>
          </a:r>
        </a:p>
      </dgm:t>
    </dgm:pt>
    <dgm:pt modelId="{CF13925D-2ABB-4FE4-809F-189B94CEF8C5}" type="parTrans" cxnId="{741C25FE-3008-4C96-B554-BAC9A369E48E}">
      <dgm:prSet/>
      <dgm:spPr/>
      <dgm:t>
        <a:bodyPr/>
        <a:lstStyle/>
        <a:p>
          <a:endParaRPr lang="pt-BR"/>
        </a:p>
      </dgm:t>
    </dgm:pt>
    <dgm:pt modelId="{D647CF4D-DA8C-4C4E-9074-DEB5AD4B3100}" type="sibTrans" cxnId="{741C25FE-3008-4C96-B554-BAC9A369E48E}">
      <dgm:prSet/>
      <dgm:spPr/>
      <dgm:t>
        <a:bodyPr/>
        <a:lstStyle/>
        <a:p>
          <a:endParaRPr lang="pt-BR"/>
        </a:p>
      </dgm:t>
    </dgm:pt>
    <dgm:pt modelId="{A8E9D7D1-ADC3-4150-BD15-053730BE6FD2}">
      <dgm:prSet phldrT="[Texto]"/>
      <dgm:spPr/>
      <dgm:t>
        <a:bodyPr/>
        <a:lstStyle/>
        <a:p>
          <a:r>
            <a:rPr lang="pt-BR" b="1" dirty="0">
              <a:solidFill>
                <a:srgbClr val="CB9217"/>
              </a:solidFill>
              <a:latin typeface="+mj-lt"/>
            </a:rPr>
            <a:t>Solução</a:t>
          </a:r>
        </a:p>
      </dgm:t>
    </dgm:pt>
    <dgm:pt modelId="{71458619-70A6-476E-A771-611BE94B0CE1}" type="parTrans" cxnId="{ED336AB9-BB39-4F2D-A7F7-A760578BCD99}">
      <dgm:prSet/>
      <dgm:spPr/>
      <dgm:t>
        <a:bodyPr/>
        <a:lstStyle/>
        <a:p>
          <a:endParaRPr lang="pt-BR"/>
        </a:p>
      </dgm:t>
    </dgm:pt>
    <dgm:pt modelId="{129E0675-31AD-4E72-BBC2-462F002D503A}" type="sibTrans" cxnId="{ED336AB9-BB39-4F2D-A7F7-A760578BCD99}">
      <dgm:prSet/>
      <dgm:spPr/>
      <dgm:t>
        <a:bodyPr/>
        <a:lstStyle/>
        <a:p>
          <a:endParaRPr lang="pt-BR"/>
        </a:p>
      </dgm:t>
    </dgm:pt>
    <dgm:pt modelId="{F5AD5B65-B445-4714-AD37-39810AA1AA24}" type="pres">
      <dgm:prSet presAssocID="{F362582D-BA6E-4BED-98EA-C8F7F30D0A26}" presName="rootnode" presStyleCnt="0">
        <dgm:presLayoutVars>
          <dgm:chMax/>
          <dgm:chPref/>
          <dgm:dir/>
          <dgm:animLvl val="lvl"/>
        </dgm:presLayoutVars>
      </dgm:prSet>
      <dgm:spPr/>
    </dgm:pt>
    <dgm:pt modelId="{FEEB0311-B512-4EA1-9283-E09F4D0B0A3A}" type="pres">
      <dgm:prSet presAssocID="{9B8468E9-E3FF-4926-8507-957594DFC849}" presName="composite" presStyleCnt="0"/>
      <dgm:spPr/>
    </dgm:pt>
    <dgm:pt modelId="{A6E588C8-BCC5-4D9C-A393-97B4B5E8F317}" type="pres">
      <dgm:prSet presAssocID="{9B8468E9-E3FF-4926-8507-957594DFC849}" presName="LShape" presStyleLbl="alignNode1" presStyleIdx="0" presStyleCnt="5"/>
      <dgm:spPr>
        <a:ln>
          <a:solidFill>
            <a:srgbClr val="541E5A"/>
          </a:solidFill>
        </a:ln>
      </dgm:spPr>
    </dgm:pt>
    <dgm:pt modelId="{C867F7D4-9254-4A29-8FB9-F50C7869B894}" type="pres">
      <dgm:prSet presAssocID="{9B8468E9-E3FF-4926-8507-957594DFC84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9C3590BB-BC41-44C3-93A7-621F1DE4BE73}" type="pres">
      <dgm:prSet presAssocID="{9B8468E9-E3FF-4926-8507-957594DFC849}" presName="Triangle" presStyleLbl="alignNode1" presStyleIdx="1" presStyleCnt="5"/>
      <dgm:spPr>
        <a:ln>
          <a:solidFill>
            <a:srgbClr val="541E5A"/>
          </a:solidFill>
        </a:ln>
      </dgm:spPr>
    </dgm:pt>
    <dgm:pt modelId="{AEF729E4-FE1F-446B-A5C2-AF14B15481FE}" type="pres">
      <dgm:prSet presAssocID="{A1DA98D4-F355-4BC2-A505-42A29CF27188}" presName="sibTrans" presStyleCnt="0"/>
      <dgm:spPr/>
    </dgm:pt>
    <dgm:pt modelId="{87789BDD-278A-42EB-9BBE-5E3F155DC589}" type="pres">
      <dgm:prSet presAssocID="{A1DA98D4-F355-4BC2-A505-42A29CF27188}" presName="space" presStyleCnt="0"/>
      <dgm:spPr/>
    </dgm:pt>
    <dgm:pt modelId="{33ABEE2E-E601-4B84-9DF9-6FA49E05A549}" type="pres">
      <dgm:prSet presAssocID="{A7C9AFC3-871E-4629-AC7B-BF1351127049}" presName="composite" presStyleCnt="0"/>
      <dgm:spPr/>
    </dgm:pt>
    <dgm:pt modelId="{ABD5F855-EF5D-4438-8BF3-1AEA5487D37A}" type="pres">
      <dgm:prSet presAssocID="{A7C9AFC3-871E-4629-AC7B-BF1351127049}" presName="LShape" presStyleLbl="alignNode1" presStyleIdx="2" presStyleCnt="5"/>
      <dgm:spPr>
        <a:ln>
          <a:solidFill>
            <a:srgbClr val="541E5A"/>
          </a:solidFill>
        </a:ln>
      </dgm:spPr>
    </dgm:pt>
    <dgm:pt modelId="{6720B9D5-7177-4063-9915-48CF344E9145}" type="pres">
      <dgm:prSet presAssocID="{A7C9AFC3-871E-4629-AC7B-BF1351127049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8CEF8FB5-AB08-4686-9304-D0597F343F97}" type="pres">
      <dgm:prSet presAssocID="{A7C9AFC3-871E-4629-AC7B-BF1351127049}" presName="Triangle" presStyleLbl="alignNode1" presStyleIdx="3" presStyleCnt="5"/>
      <dgm:spPr>
        <a:ln>
          <a:solidFill>
            <a:srgbClr val="541E5A"/>
          </a:solidFill>
        </a:ln>
      </dgm:spPr>
    </dgm:pt>
    <dgm:pt modelId="{B700E490-1A09-4C61-A0E0-3EE643C4D040}" type="pres">
      <dgm:prSet presAssocID="{D647CF4D-DA8C-4C4E-9074-DEB5AD4B3100}" presName="sibTrans" presStyleCnt="0"/>
      <dgm:spPr/>
    </dgm:pt>
    <dgm:pt modelId="{93A44CAC-D9DF-4AEB-A845-CD7B1588FF0A}" type="pres">
      <dgm:prSet presAssocID="{D647CF4D-DA8C-4C4E-9074-DEB5AD4B3100}" presName="space" presStyleCnt="0"/>
      <dgm:spPr/>
    </dgm:pt>
    <dgm:pt modelId="{084DFDF7-1D17-4786-B7B3-08F30E6C7958}" type="pres">
      <dgm:prSet presAssocID="{A8E9D7D1-ADC3-4150-BD15-053730BE6FD2}" presName="composite" presStyleCnt="0"/>
      <dgm:spPr/>
    </dgm:pt>
    <dgm:pt modelId="{853D5EBC-593E-466C-AAF8-BBF54788857D}" type="pres">
      <dgm:prSet presAssocID="{A8E9D7D1-ADC3-4150-BD15-053730BE6FD2}" presName="LShape" presStyleLbl="alignNode1" presStyleIdx="4" presStyleCnt="5"/>
      <dgm:spPr>
        <a:ln>
          <a:solidFill>
            <a:srgbClr val="541E5A"/>
          </a:solidFill>
        </a:ln>
      </dgm:spPr>
    </dgm:pt>
    <dgm:pt modelId="{CCB7B21A-73E1-44F3-A237-3BA2768B4818}" type="pres">
      <dgm:prSet presAssocID="{A8E9D7D1-ADC3-4150-BD15-053730BE6FD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8867617-59F3-4A4F-901A-BD77A7B4B54C}" srcId="{F362582D-BA6E-4BED-98EA-C8F7F30D0A26}" destId="{9B8468E9-E3FF-4926-8507-957594DFC849}" srcOrd="0" destOrd="0" parTransId="{A64B1E44-5424-460B-A86E-45AAC03E4026}" sibTransId="{A1DA98D4-F355-4BC2-A505-42A29CF27188}"/>
    <dgm:cxn modelId="{57E08C6B-8B15-4296-8520-D91516D1186C}" type="presOf" srcId="{A8E9D7D1-ADC3-4150-BD15-053730BE6FD2}" destId="{CCB7B21A-73E1-44F3-A237-3BA2768B4818}" srcOrd="0" destOrd="0" presId="urn:microsoft.com/office/officeart/2009/3/layout/StepUpProcess"/>
    <dgm:cxn modelId="{64D3697A-6249-4CEB-BE4D-8DB7CCEB94F0}" type="presOf" srcId="{F362582D-BA6E-4BED-98EA-C8F7F30D0A26}" destId="{F5AD5B65-B445-4714-AD37-39810AA1AA24}" srcOrd="0" destOrd="0" presId="urn:microsoft.com/office/officeart/2009/3/layout/StepUpProcess"/>
    <dgm:cxn modelId="{ED336AB9-BB39-4F2D-A7F7-A760578BCD99}" srcId="{F362582D-BA6E-4BED-98EA-C8F7F30D0A26}" destId="{A8E9D7D1-ADC3-4150-BD15-053730BE6FD2}" srcOrd="2" destOrd="0" parTransId="{71458619-70A6-476E-A771-611BE94B0CE1}" sibTransId="{129E0675-31AD-4E72-BBC2-462F002D503A}"/>
    <dgm:cxn modelId="{3E6DDCFD-CC51-4094-A419-89CD93C17DFA}" type="presOf" srcId="{A7C9AFC3-871E-4629-AC7B-BF1351127049}" destId="{6720B9D5-7177-4063-9915-48CF344E9145}" srcOrd="0" destOrd="0" presId="urn:microsoft.com/office/officeart/2009/3/layout/StepUpProcess"/>
    <dgm:cxn modelId="{0F9EECFD-8CDD-427B-93F2-406E3E41730A}" type="presOf" srcId="{9B8468E9-E3FF-4926-8507-957594DFC849}" destId="{C867F7D4-9254-4A29-8FB9-F50C7869B894}" srcOrd="0" destOrd="0" presId="urn:microsoft.com/office/officeart/2009/3/layout/StepUpProcess"/>
    <dgm:cxn modelId="{741C25FE-3008-4C96-B554-BAC9A369E48E}" srcId="{F362582D-BA6E-4BED-98EA-C8F7F30D0A26}" destId="{A7C9AFC3-871E-4629-AC7B-BF1351127049}" srcOrd="1" destOrd="0" parTransId="{CF13925D-2ABB-4FE4-809F-189B94CEF8C5}" sibTransId="{D647CF4D-DA8C-4C4E-9074-DEB5AD4B3100}"/>
    <dgm:cxn modelId="{D2868591-0427-4F05-A1FA-B4C0E34F5EFE}" type="presParOf" srcId="{F5AD5B65-B445-4714-AD37-39810AA1AA24}" destId="{FEEB0311-B512-4EA1-9283-E09F4D0B0A3A}" srcOrd="0" destOrd="0" presId="urn:microsoft.com/office/officeart/2009/3/layout/StepUpProcess"/>
    <dgm:cxn modelId="{3EB2DC20-E003-456A-B1DD-E7339AD37D34}" type="presParOf" srcId="{FEEB0311-B512-4EA1-9283-E09F4D0B0A3A}" destId="{A6E588C8-BCC5-4D9C-A393-97B4B5E8F317}" srcOrd="0" destOrd="0" presId="urn:microsoft.com/office/officeart/2009/3/layout/StepUpProcess"/>
    <dgm:cxn modelId="{1FF5F0EF-0349-48F7-ACED-1966884F601F}" type="presParOf" srcId="{FEEB0311-B512-4EA1-9283-E09F4D0B0A3A}" destId="{C867F7D4-9254-4A29-8FB9-F50C7869B894}" srcOrd="1" destOrd="0" presId="urn:microsoft.com/office/officeart/2009/3/layout/StepUpProcess"/>
    <dgm:cxn modelId="{9F211868-937A-4A3D-B036-96E722D8845F}" type="presParOf" srcId="{FEEB0311-B512-4EA1-9283-E09F4D0B0A3A}" destId="{9C3590BB-BC41-44C3-93A7-621F1DE4BE73}" srcOrd="2" destOrd="0" presId="urn:microsoft.com/office/officeart/2009/3/layout/StepUpProcess"/>
    <dgm:cxn modelId="{F6D014BC-4F39-4D03-A4C8-6ADB312BB694}" type="presParOf" srcId="{F5AD5B65-B445-4714-AD37-39810AA1AA24}" destId="{AEF729E4-FE1F-446B-A5C2-AF14B15481FE}" srcOrd="1" destOrd="0" presId="urn:microsoft.com/office/officeart/2009/3/layout/StepUpProcess"/>
    <dgm:cxn modelId="{8C4191F3-7CBC-4388-B00E-85442337FD22}" type="presParOf" srcId="{AEF729E4-FE1F-446B-A5C2-AF14B15481FE}" destId="{87789BDD-278A-42EB-9BBE-5E3F155DC589}" srcOrd="0" destOrd="0" presId="urn:microsoft.com/office/officeart/2009/3/layout/StepUpProcess"/>
    <dgm:cxn modelId="{AD9CECE3-851B-416C-8176-4BC1FDFAB847}" type="presParOf" srcId="{F5AD5B65-B445-4714-AD37-39810AA1AA24}" destId="{33ABEE2E-E601-4B84-9DF9-6FA49E05A549}" srcOrd="2" destOrd="0" presId="urn:microsoft.com/office/officeart/2009/3/layout/StepUpProcess"/>
    <dgm:cxn modelId="{ED592D1D-FFE6-4DEA-84A1-36108515CFF2}" type="presParOf" srcId="{33ABEE2E-E601-4B84-9DF9-6FA49E05A549}" destId="{ABD5F855-EF5D-4438-8BF3-1AEA5487D37A}" srcOrd="0" destOrd="0" presId="urn:microsoft.com/office/officeart/2009/3/layout/StepUpProcess"/>
    <dgm:cxn modelId="{F856064F-455F-46CB-9E80-432FB9C41EFE}" type="presParOf" srcId="{33ABEE2E-E601-4B84-9DF9-6FA49E05A549}" destId="{6720B9D5-7177-4063-9915-48CF344E9145}" srcOrd="1" destOrd="0" presId="urn:microsoft.com/office/officeart/2009/3/layout/StepUpProcess"/>
    <dgm:cxn modelId="{3CF4406F-86B0-476B-B14F-D3049CC74486}" type="presParOf" srcId="{33ABEE2E-E601-4B84-9DF9-6FA49E05A549}" destId="{8CEF8FB5-AB08-4686-9304-D0597F343F97}" srcOrd="2" destOrd="0" presId="urn:microsoft.com/office/officeart/2009/3/layout/StepUpProcess"/>
    <dgm:cxn modelId="{15E5A2FB-3220-423F-861A-56FCDAE2E6A9}" type="presParOf" srcId="{F5AD5B65-B445-4714-AD37-39810AA1AA24}" destId="{B700E490-1A09-4C61-A0E0-3EE643C4D040}" srcOrd="3" destOrd="0" presId="urn:microsoft.com/office/officeart/2009/3/layout/StepUpProcess"/>
    <dgm:cxn modelId="{9C66D19D-941C-4A10-A040-624900356052}" type="presParOf" srcId="{B700E490-1A09-4C61-A0E0-3EE643C4D040}" destId="{93A44CAC-D9DF-4AEB-A845-CD7B1588FF0A}" srcOrd="0" destOrd="0" presId="urn:microsoft.com/office/officeart/2009/3/layout/StepUpProcess"/>
    <dgm:cxn modelId="{63360A94-E2E8-476A-B80D-FB633B250124}" type="presParOf" srcId="{F5AD5B65-B445-4714-AD37-39810AA1AA24}" destId="{084DFDF7-1D17-4786-B7B3-08F30E6C7958}" srcOrd="4" destOrd="0" presId="urn:microsoft.com/office/officeart/2009/3/layout/StepUpProcess"/>
    <dgm:cxn modelId="{DC5EF195-E9B9-44B5-94D9-B05A893CD69D}" type="presParOf" srcId="{084DFDF7-1D17-4786-B7B3-08F30E6C7958}" destId="{853D5EBC-593E-466C-AAF8-BBF54788857D}" srcOrd="0" destOrd="0" presId="urn:microsoft.com/office/officeart/2009/3/layout/StepUpProcess"/>
    <dgm:cxn modelId="{F4EE4DD1-26CB-4A65-990A-219F54A90B9A}" type="presParOf" srcId="{084DFDF7-1D17-4786-B7B3-08F30E6C7958}" destId="{CCB7B21A-73E1-44F3-A237-3BA2768B4818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3C306D-B602-4374-A784-23267241CFE0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EBBDBCDA-1A58-4B85-8300-26FDF8E19ACE}">
      <dgm:prSet phldrT="[Texto]" custT="1"/>
      <dgm:spPr>
        <a:solidFill>
          <a:srgbClr val="541E5A"/>
        </a:solidFill>
      </dgm:spPr>
      <dgm:t>
        <a:bodyPr/>
        <a:lstStyle/>
        <a:p>
          <a:r>
            <a:rPr lang="pt-BR" sz="2000" dirty="0">
              <a:solidFill>
                <a:srgbClr val="CB9217"/>
              </a:solidFill>
              <a:latin typeface="+mj-lt"/>
            </a:rPr>
            <a:t>Eficácia</a:t>
          </a:r>
          <a:endParaRPr lang="pt-BR" sz="1800" dirty="0">
            <a:solidFill>
              <a:srgbClr val="CB9217"/>
            </a:solidFill>
            <a:latin typeface="+mj-lt"/>
          </a:endParaRPr>
        </a:p>
        <a:p>
          <a:r>
            <a:rPr lang="pt-BR" sz="1800" dirty="0">
              <a:solidFill>
                <a:schemeClr val="bg1"/>
              </a:solidFill>
              <a:latin typeface="+mj-lt"/>
            </a:rPr>
            <a:t>(atingimento da meta)</a:t>
          </a:r>
        </a:p>
      </dgm:t>
    </dgm:pt>
    <dgm:pt modelId="{EED055FC-DD3F-48E4-A8C2-10A34EEA5899}" type="parTrans" cxnId="{DADD6863-743A-4903-B526-A72ACDBE228C}">
      <dgm:prSet/>
      <dgm:spPr/>
      <dgm:t>
        <a:bodyPr/>
        <a:lstStyle/>
        <a:p>
          <a:endParaRPr lang="pt-BR"/>
        </a:p>
      </dgm:t>
    </dgm:pt>
    <dgm:pt modelId="{F3004202-EA9D-4CE2-BCA7-EB2EEA8D37D2}" type="sibTrans" cxnId="{DADD6863-743A-4903-B526-A72ACDBE228C}">
      <dgm:prSet/>
      <dgm:spPr/>
      <dgm:t>
        <a:bodyPr/>
        <a:lstStyle/>
        <a:p>
          <a:endParaRPr lang="pt-BR"/>
        </a:p>
      </dgm:t>
    </dgm:pt>
    <dgm:pt modelId="{AD600D16-349F-4C5C-A652-DA2101D4C1F1}">
      <dgm:prSet phldrT="[Texto]" custT="1"/>
      <dgm:spPr>
        <a:solidFill>
          <a:srgbClr val="541E5A"/>
        </a:solidFill>
      </dgm:spPr>
      <dgm:t>
        <a:bodyPr/>
        <a:lstStyle/>
        <a:p>
          <a:r>
            <a:rPr lang="pt-BR" sz="2000" dirty="0">
              <a:solidFill>
                <a:srgbClr val="CB9217"/>
              </a:solidFill>
              <a:latin typeface="+mj-lt"/>
            </a:rPr>
            <a:t>Eficiência</a:t>
          </a:r>
          <a:endParaRPr lang="pt-BR" sz="1800" dirty="0">
            <a:solidFill>
              <a:srgbClr val="CB9217"/>
            </a:solidFill>
            <a:latin typeface="+mj-lt"/>
          </a:endParaRPr>
        </a:p>
        <a:p>
          <a:r>
            <a:rPr lang="pt-BR" sz="1800" dirty="0">
              <a:solidFill>
                <a:schemeClr val="bg1"/>
              </a:solidFill>
              <a:latin typeface="+mj-lt"/>
            </a:rPr>
            <a:t>(atingimento da meta com o mínimo de recursos)</a:t>
          </a:r>
        </a:p>
      </dgm:t>
    </dgm:pt>
    <dgm:pt modelId="{2836FAB7-7C83-4B73-8F10-781A4E8FFCBA}" type="parTrans" cxnId="{4EAA7C03-4FB8-4CA2-ADBA-E88B93C1A1B1}">
      <dgm:prSet/>
      <dgm:spPr/>
      <dgm:t>
        <a:bodyPr/>
        <a:lstStyle/>
        <a:p>
          <a:endParaRPr lang="pt-BR"/>
        </a:p>
      </dgm:t>
    </dgm:pt>
    <dgm:pt modelId="{F7F6310E-4343-4E46-8551-F847C64278AD}" type="sibTrans" cxnId="{4EAA7C03-4FB8-4CA2-ADBA-E88B93C1A1B1}">
      <dgm:prSet/>
      <dgm:spPr/>
      <dgm:t>
        <a:bodyPr/>
        <a:lstStyle/>
        <a:p>
          <a:endParaRPr lang="pt-BR"/>
        </a:p>
      </dgm:t>
    </dgm:pt>
    <dgm:pt modelId="{914B603B-1EA0-4533-BAB6-1498F36E22A4}">
      <dgm:prSet phldrT="[Texto]" custT="1"/>
      <dgm:spPr>
        <a:solidFill>
          <a:srgbClr val="541E5A"/>
        </a:solidFill>
      </dgm:spPr>
      <dgm:t>
        <a:bodyPr/>
        <a:lstStyle/>
        <a:p>
          <a:r>
            <a:rPr lang="pt-BR" sz="2000" dirty="0">
              <a:solidFill>
                <a:srgbClr val="CB9217"/>
              </a:solidFill>
              <a:latin typeface="+mj-lt"/>
            </a:rPr>
            <a:t>Efetividade</a:t>
          </a:r>
          <a:endParaRPr lang="pt-BR" sz="1800" dirty="0">
            <a:solidFill>
              <a:srgbClr val="CB9217"/>
            </a:solidFill>
            <a:latin typeface="+mj-lt"/>
          </a:endParaRPr>
        </a:p>
        <a:p>
          <a:r>
            <a:rPr lang="pt-BR" sz="1800" dirty="0">
              <a:solidFill>
                <a:schemeClr val="bg1"/>
              </a:solidFill>
              <a:latin typeface="+mj-lt"/>
            </a:rPr>
            <a:t>(a meta atingida gerou resultados positivos)</a:t>
          </a:r>
        </a:p>
      </dgm:t>
    </dgm:pt>
    <dgm:pt modelId="{BD4FD108-7A93-45C7-BE3F-9A05D08F2C4A}" type="parTrans" cxnId="{FDA8AE3C-2F34-41FE-9497-33D1793D0426}">
      <dgm:prSet/>
      <dgm:spPr/>
      <dgm:t>
        <a:bodyPr/>
        <a:lstStyle/>
        <a:p>
          <a:endParaRPr lang="pt-BR"/>
        </a:p>
      </dgm:t>
    </dgm:pt>
    <dgm:pt modelId="{2E262A0E-3014-4B9F-B4E1-E8A76FF2D0D5}" type="sibTrans" cxnId="{FDA8AE3C-2F34-41FE-9497-33D1793D0426}">
      <dgm:prSet/>
      <dgm:spPr/>
      <dgm:t>
        <a:bodyPr/>
        <a:lstStyle/>
        <a:p>
          <a:endParaRPr lang="pt-BR"/>
        </a:p>
      </dgm:t>
    </dgm:pt>
    <dgm:pt modelId="{A31BC2C3-DE14-4FC3-BBEC-B568D6B64CD0}" type="pres">
      <dgm:prSet presAssocID="{293C306D-B602-4374-A784-23267241CFE0}" presName="composite" presStyleCnt="0">
        <dgm:presLayoutVars>
          <dgm:chMax val="5"/>
          <dgm:dir/>
          <dgm:resizeHandles val="exact"/>
        </dgm:presLayoutVars>
      </dgm:prSet>
      <dgm:spPr/>
    </dgm:pt>
    <dgm:pt modelId="{E9EC7DE9-37B3-42CD-9111-2F46F24ABD9C}" type="pres">
      <dgm:prSet presAssocID="{EBBDBCDA-1A58-4B85-8300-26FDF8E19ACE}" presName="circle1" presStyleLbl="lnNode1" presStyleIdx="0" presStyleCnt="3"/>
      <dgm:spPr>
        <a:solidFill>
          <a:srgbClr val="541E5A"/>
        </a:solidFill>
      </dgm:spPr>
    </dgm:pt>
    <dgm:pt modelId="{50029B45-4520-4ACD-B6FB-AAF97C151F92}" type="pres">
      <dgm:prSet presAssocID="{EBBDBCDA-1A58-4B85-8300-26FDF8E19ACE}" presName="text1" presStyleLbl="revTx" presStyleIdx="0" presStyleCnt="3">
        <dgm:presLayoutVars>
          <dgm:bulletEnabled val="1"/>
        </dgm:presLayoutVars>
      </dgm:prSet>
      <dgm:spPr/>
    </dgm:pt>
    <dgm:pt modelId="{244ACB73-FBC6-430C-9F76-3214B7D0692B}" type="pres">
      <dgm:prSet presAssocID="{EBBDBCDA-1A58-4B85-8300-26FDF8E19ACE}" presName="line1" presStyleLbl="callout" presStyleIdx="0" presStyleCnt="6"/>
      <dgm:spPr/>
    </dgm:pt>
    <dgm:pt modelId="{E49816AF-ABFB-4A9F-8516-AF656FB6CC24}" type="pres">
      <dgm:prSet presAssocID="{EBBDBCDA-1A58-4B85-8300-26FDF8E19ACE}" presName="d1" presStyleLbl="callout" presStyleIdx="1" presStyleCnt="6"/>
      <dgm:spPr/>
    </dgm:pt>
    <dgm:pt modelId="{DB3392BF-BCB2-4032-AD51-8E289B5B5180}" type="pres">
      <dgm:prSet presAssocID="{AD600D16-349F-4C5C-A652-DA2101D4C1F1}" presName="circle2" presStyleLbl="lnNode1" presStyleIdx="1" presStyleCnt="3"/>
      <dgm:spPr>
        <a:solidFill>
          <a:srgbClr val="541E5A"/>
        </a:solidFill>
      </dgm:spPr>
    </dgm:pt>
    <dgm:pt modelId="{8F55F855-657D-48F0-85FC-571C5351572C}" type="pres">
      <dgm:prSet presAssocID="{AD600D16-349F-4C5C-A652-DA2101D4C1F1}" presName="text2" presStyleLbl="revTx" presStyleIdx="1" presStyleCnt="3">
        <dgm:presLayoutVars>
          <dgm:bulletEnabled val="1"/>
        </dgm:presLayoutVars>
      </dgm:prSet>
      <dgm:spPr/>
    </dgm:pt>
    <dgm:pt modelId="{D475DBFA-65DE-4F0D-9815-0E11A561588E}" type="pres">
      <dgm:prSet presAssocID="{AD600D16-349F-4C5C-A652-DA2101D4C1F1}" presName="line2" presStyleLbl="callout" presStyleIdx="2" presStyleCnt="6"/>
      <dgm:spPr/>
    </dgm:pt>
    <dgm:pt modelId="{9CE64246-F84B-4771-9B15-62F62948925D}" type="pres">
      <dgm:prSet presAssocID="{AD600D16-349F-4C5C-A652-DA2101D4C1F1}" presName="d2" presStyleLbl="callout" presStyleIdx="3" presStyleCnt="6" custLinFactNeighborY="-2058"/>
      <dgm:spPr/>
    </dgm:pt>
    <dgm:pt modelId="{C9478B4E-7A75-4133-893C-3C1A26312C63}" type="pres">
      <dgm:prSet presAssocID="{914B603B-1EA0-4533-BAB6-1498F36E22A4}" presName="circle3" presStyleLbl="lnNode1" presStyleIdx="2" presStyleCnt="3"/>
      <dgm:spPr>
        <a:solidFill>
          <a:srgbClr val="541E5A"/>
        </a:solidFill>
      </dgm:spPr>
    </dgm:pt>
    <dgm:pt modelId="{D2EB75D5-38B6-45FE-8520-37E1AF48B085}" type="pres">
      <dgm:prSet presAssocID="{914B603B-1EA0-4533-BAB6-1498F36E22A4}" presName="text3" presStyleLbl="revTx" presStyleIdx="2" presStyleCnt="3">
        <dgm:presLayoutVars>
          <dgm:bulletEnabled val="1"/>
        </dgm:presLayoutVars>
      </dgm:prSet>
      <dgm:spPr/>
    </dgm:pt>
    <dgm:pt modelId="{CC891FA0-E5DF-435B-873D-A0E2703538D6}" type="pres">
      <dgm:prSet presAssocID="{914B603B-1EA0-4533-BAB6-1498F36E22A4}" presName="line3" presStyleLbl="callout" presStyleIdx="4" presStyleCnt="6"/>
      <dgm:spPr/>
    </dgm:pt>
    <dgm:pt modelId="{EEB4A11F-8DB5-4120-BE94-07C47C2C0B3F}" type="pres">
      <dgm:prSet presAssocID="{914B603B-1EA0-4533-BAB6-1498F36E22A4}" presName="d3" presStyleLbl="callout" presStyleIdx="5" presStyleCnt="6"/>
      <dgm:spPr/>
    </dgm:pt>
  </dgm:ptLst>
  <dgm:cxnLst>
    <dgm:cxn modelId="{4EAA7C03-4FB8-4CA2-ADBA-E88B93C1A1B1}" srcId="{293C306D-B602-4374-A784-23267241CFE0}" destId="{AD600D16-349F-4C5C-A652-DA2101D4C1F1}" srcOrd="1" destOrd="0" parTransId="{2836FAB7-7C83-4B73-8F10-781A4E8FFCBA}" sibTransId="{F7F6310E-4343-4E46-8551-F847C64278AD}"/>
    <dgm:cxn modelId="{FDA8AE3C-2F34-41FE-9497-33D1793D0426}" srcId="{293C306D-B602-4374-A784-23267241CFE0}" destId="{914B603B-1EA0-4533-BAB6-1498F36E22A4}" srcOrd="2" destOrd="0" parTransId="{BD4FD108-7A93-45C7-BE3F-9A05D08F2C4A}" sibTransId="{2E262A0E-3014-4B9F-B4E1-E8A76FF2D0D5}"/>
    <dgm:cxn modelId="{DADD6863-743A-4903-B526-A72ACDBE228C}" srcId="{293C306D-B602-4374-A784-23267241CFE0}" destId="{EBBDBCDA-1A58-4B85-8300-26FDF8E19ACE}" srcOrd="0" destOrd="0" parTransId="{EED055FC-DD3F-48E4-A8C2-10A34EEA5899}" sibTransId="{F3004202-EA9D-4CE2-BCA7-EB2EEA8D37D2}"/>
    <dgm:cxn modelId="{1F53AF63-1E01-4E3D-B9F5-16D6368E6F7B}" type="presOf" srcId="{EBBDBCDA-1A58-4B85-8300-26FDF8E19ACE}" destId="{50029B45-4520-4ACD-B6FB-AAF97C151F92}" srcOrd="0" destOrd="0" presId="urn:microsoft.com/office/officeart/2005/8/layout/target1"/>
    <dgm:cxn modelId="{B344E34D-43D5-4E42-B906-C2ED054E2132}" type="presOf" srcId="{AD600D16-349F-4C5C-A652-DA2101D4C1F1}" destId="{8F55F855-657D-48F0-85FC-571C5351572C}" srcOrd="0" destOrd="0" presId="urn:microsoft.com/office/officeart/2005/8/layout/target1"/>
    <dgm:cxn modelId="{33C367A8-0781-44CD-B470-7682157C6A01}" type="presOf" srcId="{914B603B-1EA0-4533-BAB6-1498F36E22A4}" destId="{D2EB75D5-38B6-45FE-8520-37E1AF48B085}" srcOrd="0" destOrd="0" presId="urn:microsoft.com/office/officeart/2005/8/layout/target1"/>
    <dgm:cxn modelId="{726A3CBD-304E-428B-8B46-D7062C08C958}" type="presOf" srcId="{293C306D-B602-4374-A784-23267241CFE0}" destId="{A31BC2C3-DE14-4FC3-BBEC-B568D6B64CD0}" srcOrd="0" destOrd="0" presId="urn:microsoft.com/office/officeart/2005/8/layout/target1"/>
    <dgm:cxn modelId="{44058E01-8769-4B3C-A504-D40D36B5A5D2}" type="presParOf" srcId="{A31BC2C3-DE14-4FC3-BBEC-B568D6B64CD0}" destId="{E9EC7DE9-37B3-42CD-9111-2F46F24ABD9C}" srcOrd="0" destOrd="0" presId="urn:microsoft.com/office/officeart/2005/8/layout/target1"/>
    <dgm:cxn modelId="{87B9A90D-ECA3-4E16-B87E-47B75A6D858F}" type="presParOf" srcId="{A31BC2C3-DE14-4FC3-BBEC-B568D6B64CD0}" destId="{50029B45-4520-4ACD-B6FB-AAF97C151F92}" srcOrd="1" destOrd="0" presId="urn:microsoft.com/office/officeart/2005/8/layout/target1"/>
    <dgm:cxn modelId="{98476442-0170-4A7B-AF0A-BEA90F1C22FE}" type="presParOf" srcId="{A31BC2C3-DE14-4FC3-BBEC-B568D6B64CD0}" destId="{244ACB73-FBC6-430C-9F76-3214B7D0692B}" srcOrd="2" destOrd="0" presId="urn:microsoft.com/office/officeart/2005/8/layout/target1"/>
    <dgm:cxn modelId="{955453EC-9F10-4B07-A5E0-8A05C3D2E234}" type="presParOf" srcId="{A31BC2C3-DE14-4FC3-BBEC-B568D6B64CD0}" destId="{E49816AF-ABFB-4A9F-8516-AF656FB6CC24}" srcOrd="3" destOrd="0" presId="urn:microsoft.com/office/officeart/2005/8/layout/target1"/>
    <dgm:cxn modelId="{9D60DAE9-33B1-4638-BA3E-04DF78C78C35}" type="presParOf" srcId="{A31BC2C3-DE14-4FC3-BBEC-B568D6B64CD0}" destId="{DB3392BF-BCB2-4032-AD51-8E289B5B5180}" srcOrd="4" destOrd="0" presId="urn:microsoft.com/office/officeart/2005/8/layout/target1"/>
    <dgm:cxn modelId="{4DBF12B7-49ED-491B-878A-BA957A97E60E}" type="presParOf" srcId="{A31BC2C3-DE14-4FC3-BBEC-B568D6B64CD0}" destId="{8F55F855-657D-48F0-85FC-571C5351572C}" srcOrd="5" destOrd="0" presId="urn:microsoft.com/office/officeart/2005/8/layout/target1"/>
    <dgm:cxn modelId="{83DCCFBA-E181-4F2D-8951-ADCE3890DAB4}" type="presParOf" srcId="{A31BC2C3-DE14-4FC3-BBEC-B568D6B64CD0}" destId="{D475DBFA-65DE-4F0D-9815-0E11A561588E}" srcOrd="6" destOrd="0" presId="urn:microsoft.com/office/officeart/2005/8/layout/target1"/>
    <dgm:cxn modelId="{CF9418F6-FCDC-4679-9E0C-92575F6DA0A2}" type="presParOf" srcId="{A31BC2C3-DE14-4FC3-BBEC-B568D6B64CD0}" destId="{9CE64246-F84B-4771-9B15-62F62948925D}" srcOrd="7" destOrd="0" presId="urn:microsoft.com/office/officeart/2005/8/layout/target1"/>
    <dgm:cxn modelId="{E3B29F0F-A4A8-4823-8347-06F37A89E2F0}" type="presParOf" srcId="{A31BC2C3-DE14-4FC3-BBEC-B568D6B64CD0}" destId="{C9478B4E-7A75-4133-893C-3C1A26312C63}" srcOrd="8" destOrd="0" presId="urn:microsoft.com/office/officeart/2005/8/layout/target1"/>
    <dgm:cxn modelId="{3191870E-CB01-4568-8A94-99A2057C1A08}" type="presParOf" srcId="{A31BC2C3-DE14-4FC3-BBEC-B568D6B64CD0}" destId="{D2EB75D5-38B6-45FE-8520-37E1AF48B085}" srcOrd="9" destOrd="0" presId="urn:microsoft.com/office/officeart/2005/8/layout/target1"/>
    <dgm:cxn modelId="{7AB8E077-6CE6-42B1-8007-0F0CF049FD0E}" type="presParOf" srcId="{A31BC2C3-DE14-4FC3-BBEC-B568D6B64CD0}" destId="{CC891FA0-E5DF-435B-873D-A0E2703538D6}" srcOrd="10" destOrd="0" presId="urn:microsoft.com/office/officeart/2005/8/layout/target1"/>
    <dgm:cxn modelId="{F9C3F47A-416E-4059-9168-D7157F0F85C3}" type="presParOf" srcId="{A31BC2C3-DE14-4FC3-BBEC-B568D6B64CD0}" destId="{EEB4A11F-8DB5-4120-BE94-07C47C2C0B3F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588C8-BCC5-4D9C-A393-97B4B5E8F317}">
      <dsp:nvSpPr>
        <dsp:cNvPr id="0" name=""/>
        <dsp:cNvSpPr/>
      </dsp:nvSpPr>
      <dsp:spPr>
        <a:xfrm rot="5400000">
          <a:off x="524714" y="1399744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7F7D4-9254-4A29-8FB9-F50C7869B894}">
      <dsp:nvSpPr>
        <dsp:cNvPr id="0" name=""/>
        <dsp:cNvSpPr/>
      </dsp:nvSpPr>
      <dsp:spPr>
        <a:xfrm>
          <a:off x="263883" y="2176606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rgbClr val="CB9217"/>
              </a:solidFill>
              <a:latin typeface="+mj-lt"/>
            </a:rPr>
            <a:t>Situação</a:t>
          </a:r>
        </a:p>
      </dsp:txBody>
      <dsp:txXfrm>
        <a:off x="263883" y="2176606"/>
        <a:ext cx="2347362" cy="2057600"/>
      </dsp:txXfrm>
    </dsp:sp>
    <dsp:sp modelId="{9C3590BB-BC41-44C3-93A7-621F1DE4BE73}">
      <dsp:nvSpPr>
        <dsp:cNvPr id="0" name=""/>
        <dsp:cNvSpPr/>
      </dsp:nvSpPr>
      <dsp:spPr>
        <a:xfrm>
          <a:off x="2168346" y="1208324"/>
          <a:ext cx="442898" cy="442898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5F855-EF5D-4438-8BF3-1AEA5487D37A}">
      <dsp:nvSpPr>
        <dsp:cNvPr id="0" name=""/>
        <dsp:cNvSpPr/>
      </dsp:nvSpPr>
      <dsp:spPr>
        <a:xfrm rot="5400000">
          <a:off x="3398344" y="688661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0B9D5-7177-4063-9915-48CF344E9145}">
      <dsp:nvSpPr>
        <dsp:cNvPr id="0" name=""/>
        <dsp:cNvSpPr/>
      </dsp:nvSpPr>
      <dsp:spPr>
        <a:xfrm>
          <a:off x="3137513" y="1465524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chemeClr val="bg1"/>
              </a:solidFill>
              <a:latin typeface="+mj-lt"/>
            </a:rPr>
            <a:t>Desafio</a:t>
          </a:r>
        </a:p>
      </dsp:txBody>
      <dsp:txXfrm>
        <a:off x="3137513" y="1465524"/>
        <a:ext cx="2347362" cy="2057600"/>
      </dsp:txXfrm>
    </dsp:sp>
    <dsp:sp modelId="{8CEF8FB5-AB08-4686-9304-D0597F343F97}">
      <dsp:nvSpPr>
        <dsp:cNvPr id="0" name=""/>
        <dsp:cNvSpPr/>
      </dsp:nvSpPr>
      <dsp:spPr>
        <a:xfrm>
          <a:off x="5041976" y="497241"/>
          <a:ext cx="442898" cy="442898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3D5EBC-593E-466C-AAF8-BBF54788857D}">
      <dsp:nvSpPr>
        <dsp:cNvPr id="0" name=""/>
        <dsp:cNvSpPr/>
      </dsp:nvSpPr>
      <dsp:spPr>
        <a:xfrm rot="5400000">
          <a:off x="6271973" y="-22420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7B21A-73E1-44F3-A237-3BA2768B4818}">
      <dsp:nvSpPr>
        <dsp:cNvPr id="0" name=""/>
        <dsp:cNvSpPr/>
      </dsp:nvSpPr>
      <dsp:spPr>
        <a:xfrm>
          <a:off x="6011142" y="754441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chemeClr val="bg1"/>
              </a:solidFill>
              <a:latin typeface="+mj-lt"/>
            </a:rPr>
            <a:t>Solução</a:t>
          </a:r>
        </a:p>
      </dsp:txBody>
      <dsp:txXfrm>
        <a:off x="6011142" y="754441"/>
        <a:ext cx="2347362" cy="2057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588C8-BCC5-4D9C-A393-97B4B5E8F317}">
      <dsp:nvSpPr>
        <dsp:cNvPr id="0" name=""/>
        <dsp:cNvSpPr/>
      </dsp:nvSpPr>
      <dsp:spPr>
        <a:xfrm rot="5400000">
          <a:off x="524714" y="1399744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7F7D4-9254-4A29-8FB9-F50C7869B894}">
      <dsp:nvSpPr>
        <dsp:cNvPr id="0" name=""/>
        <dsp:cNvSpPr/>
      </dsp:nvSpPr>
      <dsp:spPr>
        <a:xfrm>
          <a:off x="263883" y="2176606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chemeClr val="bg1"/>
              </a:solidFill>
              <a:latin typeface="+mj-lt"/>
            </a:rPr>
            <a:t>Situação</a:t>
          </a:r>
        </a:p>
      </dsp:txBody>
      <dsp:txXfrm>
        <a:off x="263883" y="2176606"/>
        <a:ext cx="2347362" cy="2057600"/>
      </dsp:txXfrm>
    </dsp:sp>
    <dsp:sp modelId="{9C3590BB-BC41-44C3-93A7-621F1DE4BE73}">
      <dsp:nvSpPr>
        <dsp:cNvPr id="0" name=""/>
        <dsp:cNvSpPr/>
      </dsp:nvSpPr>
      <dsp:spPr>
        <a:xfrm>
          <a:off x="2168346" y="1208324"/>
          <a:ext cx="442898" cy="442898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5F855-EF5D-4438-8BF3-1AEA5487D37A}">
      <dsp:nvSpPr>
        <dsp:cNvPr id="0" name=""/>
        <dsp:cNvSpPr/>
      </dsp:nvSpPr>
      <dsp:spPr>
        <a:xfrm rot="5400000">
          <a:off x="3398344" y="688661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0B9D5-7177-4063-9915-48CF344E9145}">
      <dsp:nvSpPr>
        <dsp:cNvPr id="0" name=""/>
        <dsp:cNvSpPr/>
      </dsp:nvSpPr>
      <dsp:spPr>
        <a:xfrm>
          <a:off x="3137513" y="1465524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rgbClr val="CB9217"/>
              </a:solidFill>
              <a:latin typeface="+mj-lt"/>
            </a:rPr>
            <a:t>Desafio</a:t>
          </a:r>
        </a:p>
      </dsp:txBody>
      <dsp:txXfrm>
        <a:off x="3137513" y="1465524"/>
        <a:ext cx="2347362" cy="2057600"/>
      </dsp:txXfrm>
    </dsp:sp>
    <dsp:sp modelId="{8CEF8FB5-AB08-4686-9304-D0597F343F97}">
      <dsp:nvSpPr>
        <dsp:cNvPr id="0" name=""/>
        <dsp:cNvSpPr/>
      </dsp:nvSpPr>
      <dsp:spPr>
        <a:xfrm>
          <a:off x="5041976" y="497241"/>
          <a:ext cx="442898" cy="442898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3D5EBC-593E-466C-AAF8-BBF54788857D}">
      <dsp:nvSpPr>
        <dsp:cNvPr id="0" name=""/>
        <dsp:cNvSpPr/>
      </dsp:nvSpPr>
      <dsp:spPr>
        <a:xfrm rot="5400000">
          <a:off x="6271973" y="-22420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7B21A-73E1-44F3-A237-3BA2768B4818}">
      <dsp:nvSpPr>
        <dsp:cNvPr id="0" name=""/>
        <dsp:cNvSpPr/>
      </dsp:nvSpPr>
      <dsp:spPr>
        <a:xfrm>
          <a:off x="6011142" y="754441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chemeClr val="bg1"/>
              </a:solidFill>
              <a:latin typeface="+mj-lt"/>
            </a:rPr>
            <a:t>Solução</a:t>
          </a:r>
        </a:p>
      </dsp:txBody>
      <dsp:txXfrm>
        <a:off x="6011142" y="754441"/>
        <a:ext cx="2347362" cy="2057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588C8-BCC5-4D9C-A393-97B4B5E8F317}">
      <dsp:nvSpPr>
        <dsp:cNvPr id="0" name=""/>
        <dsp:cNvSpPr/>
      </dsp:nvSpPr>
      <dsp:spPr>
        <a:xfrm rot="5400000">
          <a:off x="524714" y="1399744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7F7D4-9254-4A29-8FB9-F50C7869B894}">
      <dsp:nvSpPr>
        <dsp:cNvPr id="0" name=""/>
        <dsp:cNvSpPr/>
      </dsp:nvSpPr>
      <dsp:spPr>
        <a:xfrm>
          <a:off x="263883" y="2176606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chemeClr val="bg1"/>
              </a:solidFill>
              <a:latin typeface="+mj-lt"/>
            </a:rPr>
            <a:t>Situação</a:t>
          </a:r>
        </a:p>
      </dsp:txBody>
      <dsp:txXfrm>
        <a:off x="263883" y="2176606"/>
        <a:ext cx="2347362" cy="2057600"/>
      </dsp:txXfrm>
    </dsp:sp>
    <dsp:sp modelId="{9C3590BB-BC41-44C3-93A7-621F1DE4BE73}">
      <dsp:nvSpPr>
        <dsp:cNvPr id="0" name=""/>
        <dsp:cNvSpPr/>
      </dsp:nvSpPr>
      <dsp:spPr>
        <a:xfrm>
          <a:off x="2168346" y="1208324"/>
          <a:ext cx="442898" cy="442898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5F855-EF5D-4438-8BF3-1AEA5487D37A}">
      <dsp:nvSpPr>
        <dsp:cNvPr id="0" name=""/>
        <dsp:cNvSpPr/>
      </dsp:nvSpPr>
      <dsp:spPr>
        <a:xfrm rot="5400000">
          <a:off x="3398344" y="688661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0B9D5-7177-4063-9915-48CF344E9145}">
      <dsp:nvSpPr>
        <dsp:cNvPr id="0" name=""/>
        <dsp:cNvSpPr/>
      </dsp:nvSpPr>
      <dsp:spPr>
        <a:xfrm>
          <a:off x="3137513" y="1465524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chemeClr val="bg1"/>
              </a:solidFill>
              <a:latin typeface="+mj-lt"/>
            </a:rPr>
            <a:t>Desafio</a:t>
          </a:r>
        </a:p>
      </dsp:txBody>
      <dsp:txXfrm>
        <a:off x="3137513" y="1465524"/>
        <a:ext cx="2347362" cy="2057600"/>
      </dsp:txXfrm>
    </dsp:sp>
    <dsp:sp modelId="{8CEF8FB5-AB08-4686-9304-D0597F343F97}">
      <dsp:nvSpPr>
        <dsp:cNvPr id="0" name=""/>
        <dsp:cNvSpPr/>
      </dsp:nvSpPr>
      <dsp:spPr>
        <a:xfrm>
          <a:off x="5041976" y="497241"/>
          <a:ext cx="442898" cy="442898"/>
        </a:xfrm>
        <a:prstGeom prst="triangle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3D5EBC-593E-466C-AAF8-BBF54788857D}">
      <dsp:nvSpPr>
        <dsp:cNvPr id="0" name=""/>
        <dsp:cNvSpPr/>
      </dsp:nvSpPr>
      <dsp:spPr>
        <a:xfrm rot="5400000">
          <a:off x="6271973" y="-22420"/>
          <a:ext cx="1562566" cy="2600074"/>
        </a:xfrm>
        <a:prstGeom prst="corner">
          <a:avLst>
            <a:gd name="adj1" fmla="val 16120"/>
            <a:gd name="adj2" fmla="val 1611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1E5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7B21A-73E1-44F3-A237-3BA2768B4818}">
      <dsp:nvSpPr>
        <dsp:cNvPr id="0" name=""/>
        <dsp:cNvSpPr/>
      </dsp:nvSpPr>
      <dsp:spPr>
        <a:xfrm>
          <a:off x="6011142" y="754441"/>
          <a:ext cx="2347362" cy="205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rgbClr val="CB9217"/>
              </a:solidFill>
              <a:latin typeface="+mj-lt"/>
            </a:rPr>
            <a:t>Solução</a:t>
          </a:r>
        </a:p>
      </dsp:txBody>
      <dsp:txXfrm>
        <a:off x="6011142" y="754441"/>
        <a:ext cx="2347362" cy="2057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78B4E-7A75-4133-893C-3C1A26312C63}">
      <dsp:nvSpPr>
        <dsp:cNvPr id="0" name=""/>
        <dsp:cNvSpPr/>
      </dsp:nvSpPr>
      <dsp:spPr>
        <a:xfrm>
          <a:off x="746936" y="1376849"/>
          <a:ext cx="4130547" cy="4130547"/>
        </a:xfrm>
        <a:prstGeom prst="ellipse">
          <a:avLst/>
        </a:prstGeom>
        <a:solidFill>
          <a:srgbClr val="541E5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3392BF-BCB2-4032-AD51-8E289B5B5180}">
      <dsp:nvSpPr>
        <dsp:cNvPr id="0" name=""/>
        <dsp:cNvSpPr/>
      </dsp:nvSpPr>
      <dsp:spPr>
        <a:xfrm>
          <a:off x="1573045" y="2202958"/>
          <a:ext cx="2478328" cy="2478328"/>
        </a:xfrm>
        <a:prstGeom prst="ellipse">
          <a:avLst/>
        </a:prstGeom>
        <a:solidFill>
          <a:srgbClr val="541E5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EC7DE9-37B3-42CD-9111-2F46F24ABD9C}">
      <dsp:nvSpPr>
        <dsp:cNvPr id="0" name=""/>
        <dsp:cNvSpPr/>
      </dsp:nvSpPr>
      <dsp:spPr>
        <a:xfrm>
          <a:off x="2399155" y="3029068"/>
          <a:ext cx="826109" cy="826109"/>
        </a:xfrm>
        <a:prstGeom prst="ellipse">
          <a:avLst/>
        </a:prstGeom>
        <a:solidFill>
          <a:srgbClr val="541E5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29B45-4520-4ACD-B6FB-AAF97C151F92}">
      <dsp:nvSpPr>
        <dsp:cNvPr id="0" name=""/>
        <dsp:cNvSpPr/>
      </dsp:nvSpPr>
      <dsp:spPr>
        <a:xfrm>
          <a:off x="5565908" y="0"/>
          <a:ext cx="2065273" cy="1204743"/>
        </a:xfrm>
        <a:prstGeom prst="rect">
          <a:avLst/>
        </a:prstGeom>
        <a:solidFill>
          <a:srgbClr val="541E5A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CB9217"/>
              </a:solidFill>
              <a:latin typeface="+mj-lt"/>
            </a:rPr>
            <a:t>Eficácia</a:t>
          </a:r>
          <a:endParaRPr lang="pt-BR" sz="1800" kern="1200" dirty="0">
            <a:solidFill>
              <a:srgbClr val="CB9217"/>
            </a:solidFill>
            <a:latin typeface="+mj-lt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bg1"/>
              </a:solidFill>
              <a:latin typeface="+mj-lt"/>
            </a:rPr>
            <a:t>(atingimento da meta)</a:t>
          </a:r>
        </a:p>
      </dsp:txBody>
      <dsp:txXfrm>
        <a:off x="5565908" y="0"/>
        <a:ext cx="2065273" cy="1204743"/>
      </dsp:txXfrm>
    </dsp:sp>
    <dsp:sp modelId="{244ACB73-FBC6-430C-9F76-3214B7D0692B}">
      <dsp:nvSpPr>
        <dsp:cNvPr id="0" name=""/>
        <dsp:cNvSpPr/>
      </dsp:nvSpPr>
      <dsp:spPr>
        <a:xfrm>
          <a:off x="5049590" y="602371"/>
          <a:ext cx="5163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9816AF-ABFB-4A9F-8516-AF656FB6CC24}">
      <dsp:nvSpPr>
        <dsp:cNvPr id="0" name=""/>
        <dsp:cNvSpPr/>
      </dsp:nvSpPr>
      <dsp:spPr>
        <a:xfrm rot="5400000">
          <a:off x="2510336" y="904934"/>
          <a:ext cx="2839063" cy="223531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55F855-657D-48F0-85FC-571C5351572C}">
      <dsp:nvSpPr>
        <dsp:cNvPr id="0" name=""/>
        <dsp:cNvSpPr/>
      </dsp:nvSpPr>
      <dsp:spPr>
        <a:xfrm>
          <a:off x="5565908" y="1204743"/>
          <a:ext cx="2065273" cy="1204743"/>
        </a:xfrm>
        <a:prstGeom prst="rect">
          <a:avLst/>
        </a:prstGeom>
        <a:solidFill>
          <a:srgbClr val="541E5A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CB9217"/>
              </a:solidFill>
              <a:latin typeface="+mj-lt"/>
            </a:rPr>
            <a:t>Eficiência</a:t>
          </a:r>
          <a:endParaRPr lang="pt-BR" sz="1800" kern="1200" dirty="0">
            <a:solidFill>
              <a:srgbClr val="CB9217"/>
            </a:solidFill>
            <a:latin typeface="+mj-lt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bg1"/>
              </a:solidFill>
              <a:latin typeface="+mj-lt"/>
            </a:rPr>
            <a:t>(atingimento da meta com o mínimo de recursos)</a:t>
          </a:r>
        </a:p>
      </dsp:txBody>
      <dsp:txXfrm>
        <a:off x="5565908" y="1204743"/>
        <a:ext cx="2065273" cy="1204743"/>
      </dsp:txXfrm>
    </dsp:sp>
    <dsp:sp modelId="{D475DBFA-65DE-4F0D-9815-0E11A561588E}">
      <dsp:nvSpPr>
        <dsp:cNvPr id="0" name=""/>
        <dsp:cNvSpPr/>
      </dsp:nvSpPr>
      <dsp:spPr>
        <a:xfrm>
          <a:off x="5049590" y="1807114"/>
          <a:ext cx="5163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E64246-F84B-4771-9B15-62F62948925D}">
      <dsp:nvSpPr>
        <dsp:cNvPr id="0" name=""/>
        <dsp:cNvSpPr/>
      </dsp:nvSpPr>
      <dsp:spPr>
        <a:xfrm rot="5400000">
          <a:off x="3119729" y="2045353"/>
          <a:ext cx="2212321" cy="164326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B75D5-38B6-45FE-8520-37E1AF48B085}">
      <dsp:nvSpPr>
        <dsp:cNvPr id="0" name=""/>
        <dsp:cNvSpPr/>
      </dsp:nvSpPr>
      <dsp:spPr>
        <a:xfrm>
          <a:off x="5565908" y="2409486"/>
          <a:ext cx="2065273" cy="1204743"/>
        </a:xfrm>
        <a:prstGeom prst="rect">
          <a:avLst/>
        </a:prstGeom>
        <a:solidFill>
          <a:srgbClr val="541E5A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CB9217"/>
              </a:solidFill>
              <a:latin typeface="+mj-lt"/>
            </a:rPr>
            <a:t>Efetividade</a:t>
          </a:r>
          <a:endParaRPr lang="pt-BR" sz="1800" kern="1200" dirty="0">
            <a:solidFill>
              <a:srgbClr val="CB9217"/>
            </a:solidFill>
            <a:latin typeface="+mj-lt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bg1"/>
              </a:solidFill>
              <a:latin typeface="+mj-lt"/>
            </a:rPr>
            <a:t>(a meta atingida gerou resultados positivos)</a:t>
          </a:r>
        </a:p>
      </dsp:txBody>
      <dsp:txXfrm>
        <a:off x="5565908" y="2409486"/>
        <a:ext cx="2065273" cy="1204743"/>
      </dsp:txXfrm>
    </dsp:sp>
    <dsp:sp modelId="{CC891FA0-E5DF-435B-873D-A0E2703538D6}">
      <dsp:nvSpPr>
        <dsp:cNvPr id="0" name=""/>
        <dsp:cNvSpPr/>
      </dsp:nvSpPr>
      <dsp:spPr>
        <a:xfrm>
          <a:off x="5049590" y="3011857"/>
          <a:ext cx="5163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B4A11F-8DB5-4120-BE94-07C47C2C0B3F}">
      <dsp:nvSpPr>
        <dsp:cNvPr id="0" name=""/>
        <dsp:cNvSpPr/>
      </dsp:nvSpPr>
      <dsp:spPr>
        <a:xfrm rot="5400000">
          <a:off x="3729880" y="3275868"/>
          <a:ext cx="1580622" cy="105122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7FE7-E905-4154-B9D1-CF0D2B83D50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0C6B-4E59-412C-925B-66FD3E505B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77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65F07-D60F-638F-0A66-77EFEFA54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6CC9E64-96D5-8A2F-0301-0024F159D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6C464C0-E608-E4C9-2140-C39945BE3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27FCF9-423A-2A0D-C3CA-3D00C9AA8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7F3640-A5F8-45A7-B489-CC8979F9DD0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2274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65F07-D60F-638F-0A66-77EFEFA54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6CC9E64-96D5-8A2F-0301-0024F159D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6C464C0-E608-E4C9-2140-C39945BE3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27FCF9-423A-2A0D-C3CA-3D00C9AA8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7F3640-A5F8-45A7-B489-CC8979F9DD0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86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65F07-D60F-638F-0A66-77EFEFA54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6CC9E64-96D5-8A2F-0301-0024F159D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6C464C0-E608-E4C9-2140-C39945BE3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27FCF9-423A-2A0D-C3CA-3D00C9AA8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7F3640-A5F8-45A7-B489-CC8979F9DD0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710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65F07-D60F-638F-0A66-77EFEFA54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6CC9E64-96D5-8A2F-0301-0024F159D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6C464C0-E608-E4C9-2140-C39945BE3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827FCF9-423A-2A0D-C3CA-3D00C9AA8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7F3640-A5F8-45A7-B489-CC8979F9DD0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292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55CBB-4F6D-C44F-9695-CFB11A69A14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016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55CBB-4F6D-C44F-9695-CFB11A69A14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265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E6D8-BD30-749F-04E2-0F1E73191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>
            <a:extLst>
              <a:ext uri="{FF2B5EF4-FFF2-40B4-BE49-F238E27FC236}">
                <a16:creationId xmlns:a16="http://schemas.microsoft.com/office/drawing/2014/main" id="{B825A7B4-D7AA-3982-49C2-766B28828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FEF2E9A-497C-A189-1A3F-7B6861C63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797F6C0E-839B-1E8C-7BD9-27AA1E044F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46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96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29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0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8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7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93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4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11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0F9B-AB13-29C0-37F7-0A80D8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80C7AD-6E14-D547-8954-DFAB53A1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30C39D-3EA5-31EC-A5CA-1A2713631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546A36-6162-BB22-E1EF-6ADEA185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020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rig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ço Reservado para Imagem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780102" cy="680087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19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1"/>
              <a:t>Insira ou Arraste e Solte sua Foto Aqui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0925" y="4148553"/>
            <a:ext cx="3733800" cy="101321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algn="r" rtl="0"/>
            <a:r>
              <a:rPr lang="pt-BR" noProof="1"/>
              <a:t>Obrigado (a)!</a:t>
            </a:r>
          </a:p>
        </p:txBody>
      </p:sp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5873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Nome completo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4728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Número do telefone</a:t>
            </a:r>
          </a:p>
        </p:txBody>
      </p:sp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3584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Contato por Email ou Mídia Social</a:t>
            </a:r>
          </a:p>
        </p:txBody>
      </p:sp>
      <p:sp>
        <p:nvSpPr>
          <p:cNvPr id="12" name="Espaço Reservado para Tex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2439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Site da empresa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0201"/>
            <a:ext cx="432000" cy="5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0201"/>
            <a:ext cx="9780104" cy="54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4" y="6800201"/>
            <a:ext cx="1979897" cy="546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4668"/>
            <a:ext cx="3733800" cy="114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noProof="1"/>
          </a:p>
        </p:txBody>
      </p:sp>
    </p:spTree>
    <p:extLst>
      <p:ext uri="{BB962C8B-B14F-4D97-AF65-F5344CB8AC3E}">
        <p14:creationId xmlns:p14="http://schemas.microsoft.com/office/powerpoint/2010/main" val="3975831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508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AZ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9349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23">
          <p15:clr>
            <a:srgbClr val="FBAE40"/>
          </p15:clr>
        </p15:guide>
        <p15:guide id="2" orient="horz" pos="8017">
          <p15:clr>
            <a:srgbClr val="FBAE40"/>
          </p15:clr>
        </p15:guide>
        <p15:guide id="3" pos="649">
          <p15:clr>
            <a:srgbClr val="FBAE40"/>
          </p15:clr>
        </p15:guide>
        <p15:guide id="4" pos="1471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s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9AEE3E7E-F5A6-F345-A7B3-1419302D2E0E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0" y="1"/>
            <a:ext cx="3240000" cy="3238500"/>
          </a:xfrm>
          <a:custGeom>
            <a:avLst/>
            <a:gdLst>
              <a:gd name="connsiteX0" fmla="*/ 0 w 2153263"/>
              <a:gd name="connsiteY0" fmla="*/ 0 h 2163096"/>
              <a:gd name="connsiteX1" fmla="*/ 2152270 w 2153263"/>
              <a:gd name="connsiteY1" fmla="*/ 0 h 2163096"/>
              <a:gd name="connsiteX2" fmla="*/ 2153263 w 2153263"/>
              <a:gd name="connsiteY2" fmla="*/ 19664 h 2163096"/>
              <a:gd name="connsiteX3" fmla="*/ 9832 w 2153263"/>
              <a:gd name="connsiteY3" fmla="*/ 2163096 h 2163096"/>
              <a:gd name="connsiteX4" fmla="*/ 0 w 2153263"/>
              <a:gd name="connsiteY4" fmla="*/ 2162600 h 216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3263" h="2163096">
                <a:moveTo>
                  <a:pt x="0" y="0"/>
                </a:moveTo>
                <a:lnTo>
                  <a:pt x="2152270" y="0"/>
                </a:lnTo>
                <a:lnTo>
                  <a:pt x="2153263" y="19664"/>
                </a:lnTo>
                <a:cubicBezTo>
                  <a:pt x="2153263" y="1203449"/>
                  <a:pt x="1193616" y="2163096"/>
                  <a:pt x="9832" y="2163096"/>
                </a:cubicBezTo>
                <a:lnTo>
                  <a:pt x="0" y="216260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effectLst>
            <a:innerShdw blurRad="127000">
              <a:prstClr val="black"/>
            </a:innerShdw>
          </a:effectLst>
        </p:spPr>
        <p:txBody>
          <a:bodyPr wrap="square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167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772E5729-76A2-3697-69AF-B1828684F9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4825"/>
          </a:xfrm>
          <a:prstGeom prst="rect">
            <a:avLst/>
          </a:prstGeom>
          <a:noFill/>
        </p:spPr>
        <p:txBody>
          <a:bodyPr/>
          <a:lstStyle>
            <a:lvl1pPr>
              <a:defRPr b="0" i="0">
                <a:latin typeface="Poppins" pitchFamily="2" charset="77"/>
              </a:defRPr>
            </a:lvl1pPr>
          </a:lstStyle>
          <a:p>
            <a:r>
              <a:rPr lang="pt-BR" dirty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49132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54131245-7610-F16B-BD28-161C10D9551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584945"/>
            <a:ext cx="5843174" cy="6269880"/>
          </a:xfrm>
          <a:prstGeom prst="rect">
            <a:avLst/>
          </a:prstGeom>
          <a:pattFill prst="pct3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251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1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SEÇÃO">
    <p:bg>
      <p:bgPr>
        <a:gradFill>
          <a:gsLst>
            <a:gs pos="50000">
              <a:srgbClr val="2579B7"/>
            </a:gs>
            <a:gs pos="0">
              <a:schemeClr val="accent4">
                <a:lumMod val="50000"/>
              </a:schemeClr>
            </a:gs>
            <a:gs pos="100000">
              <a:schemeClr val="accent3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6648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23">
          <p15:clr>
            <a:srgbClr val="FBAE40"/>
          </p15:clr>
        </p15:guide>
        <p15:guide id="2" orient="horz" pos="8017">
          <p15:clr>
            <a:srgbClr val="FBAE40"/>
          </p15:clr>
        </p15:guide>
        <p15:guide id="3" pos="649">
          <p15:clr>
            <a:srgbClr val="FBAE40"/>
          </p15:clr>
        </p15:guide>
        <p15:guide id="4" pos="1471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jetivo Especifico -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66A55A7D-B113-4582-6852-49A4D35CDE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21649" y="1307531"/>
            <a:ext cx="5245780" cy="4605867"/>
          </a:xfrm>
          <a:custGeom>
            <a:avLst/>
            <a:gdLst>
              <a:gd name="connsiteX0" fmla="*/ 1092188 w 5245780"/>
              <a:gd name="connsiteY0" fmla="*/ 0 h 4608000"/>
              <a:gd name="connsiteX1" fmla="*/ 5245780 w 5245780"/>
              <a:gd name="connsiteY1" fmla="*/ 0 h 4608000"/>
              <a:gd name="connsiteX2" fmla="*/ 5245780 w 5245780"/>
              <a:gd name="connsiteY2" fmla="*/ 4608000 h 4608000"/>
              <a:gd name="connsiteX3" fmla="*/ 0 w 5245780"/>
              <a:gd name="connsiteY3" fmla="*/ 4608000 h 4608000"/>
              <a:gd name="connsiteX4" fmla="*/ 0 w 5245780"/>
              <a:gd name="connsiteY4" fmla="*/ 1092188 h 4608000"/>
              <a:gd name="connsiteX5" fmla="*/ 1092188 w 5245780"/>
              <a:gd name="connsiteY5" fmla="*/ 0 h 46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45780" h="4608000">
                <a:moveTo>
                  <a:pt x="1092188" y="0"/>
                </a:moveTo>
                <a:lnTo>
                  <a:pt x="5245780" y="0"/>
                </a:lnTo>
                <a:lnTo>
                  <a:pt x="5245780" y="4608000"/>
                </a:lnTo>
                <a:lnTo>
                  <a:pt x="0" y="4608000"/>
                </a:lnTo>
                <a:lnTo>
                  <a:pt x="0" y="1092188"/>
                </a:lnTo>
                <a:cubicBezTo>
                  <a:pt x="0" y="488989"/>
                  <a:pt x="488989" y="0"/>
                  <a:pt x="1092188" y="0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effectLst>
            <a:outerShdw blurRad="127000" dist="165100" sx="99000" sy="99000" algn="l" rotWithShape="0">
              <a:prstClr val="black">
                <a:alpha val="21000"/>
              </a:prstClr>
            </a:outerShdw>
          </a:effectLst>
        </p:spPr>
        <p:txBody>
          <a:bodyPr wrap="square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631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9.69464E-7 -3.7037E-7 L 0.34553 -3.7037E-7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3" r:id="rId12"/>
    <p:sldLayoutId id="2147483691" r:id="rId13"/>
    <p:sldLayoutId id="2147483709" r:id="rId14"/>
    <p:sldLayoutId id="2147483711" r:id="rId15"/>
    <p:sldLayoutId id="2147483712" r:id="rId16"/>
    <p:sldLayoutId id="2147483713" r:id="rId17"/>
    <p:sldLayoutId id="2147483714" r:id="rId18"/>
    <p:sldLayoutId id="2147483716" r:id="rId19"/>
    <p:sldLayoutId id="214748371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11" Type="http://schemas.openxmlformats.org/officeDocument/2006/relationships/image" Target="../media/image6.png"/><Relationship Id="rId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svg"/><Relationship Id="rId11" Type="http://schemas.openxmlformats.org/officeDocument/2006/relationships/image" Target="../media/image8.png"/><Relationship Id="rId5" Type="http://schemas.openxmlformats.org/officeDocument/2006/relationships/image" Target="../media/image26.svg"/><Relationship Id="rId10" Type="http://schemas.openxmlformats.org/officeDocument/2006/relationships/image" Target="../media/image6.png"/><Relationship Id="rId4" Type="http://schemas.openxmlformats.org/officeDocument/2006/relationships/image" Target="../media/image25.sv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svg"/><Relationship Id="rId11" Type="http://schemas.openxmlformats.org/officeDocument/2006/relationships/image" Target="../media/image8.png"/><Relationship Id="rId5" Type="http://schemas.openxmlformats.org/officeDocument/2006/relationships/image" Target="../media/image26.svg"/><Relationship Id="rId10" Type="http://schemas.openxmlformats.org/officeDocument/2006/relationships/image" Target="../media/image6.png"/><Relationship Id="rId4" Type="http://schemas.openxmlformats.org/officeDocument/2006/relationships/image" Target="../media/image25.sv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7" Type="http://schemas.openxmlformats.org/officeDocument/2006/relationships/image" Target="../media/image8.pn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7" Type="http://schemas.openxmlformats.org/officeDocument/2006/relationships/image" Target="../media/image8.pn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7" Type="http://schemas.openxmlformats.org/officeDocument/2006/relationships/image" Target="../media/image8.pn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8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5.wdp"/><Relationship Id="rId7" Type="http://schemas.openxmlformats.org/officeDocument/2006/relationships/image" Target="../media/image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openxmlformats.org/officeDocument/2006/relationships/image" Target="../media/image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svg"/><Relationship Id="rId5" Type="http://schemas.openxmlformats.org/officeDocument/2006/relationships/image" Target="../media/image41.svg"/><Relationship Id="rId4" Type="http://schemas.openxmlformats.org/officeDocument/2006/relationships/image" Target="../media/image40.png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0.png"/><Relationship Id="rId7" Type="http://schemas.openxmlformats.org/officeDocument/2006/relationships/image" Target="../media/image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4.svg"/><Relationship Id="rId4" Type="http://schemas.openxmlformats.org/officeDocument/2006/relationships/image" Target="../media/image41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openxmlformats.org/officeDocument/2006/relationships/image" Target="../media/image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svg"/><Relationship Id="rId5" Type="http://schemas.openxmlformats.org/officeDocument/2006/relationships/image" Target="../media/image41.svg"/><Relationship Id="rId4" Type="http://schemas.openxmlformats.org/officeDocument/2006/relationships/image" Target="../media/image40.png"/><Relationship Id="rId9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openxmlformats.org/officeDocument/2006/relationships/image" Target="../media/image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svg"/><Relationship Id="rId5" Type="http://schemas.openxmlformats.org/officeDocument/2006/relationships/image" Target="../media/image41.svg"/><Relationship Id="rId4" Type="http://schemas.openxmlformats.org/officeDocument/2006/relationships/image" Target="../media/image40.png"/><Relationship Id="rId9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sv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image" Target="../media/image50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" y="0"/>
            <a:ext cx="12186356" cy="6854825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5B52503F-C95D-A8E7-AC16-688B0FA88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366" y="4837147"/>
            <a:ext cx="9354206" cy="292125"/>
          </a:xfrm>
        </p:spPr>
        <p:txBody>
          <a:bodyPr>
            <a:no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Conselheiro Gilberto de Oliveira Jales (TCE/RN)</a:t>
            </a:r>
          </a:p>
          <a:p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Patrícia Fernandes Marques (</a:t>
            </a:r>
            <a:r>
              <a:rPr lang="pt-BR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TCMRio</a:t>
            </a:r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1387366" y="3704734"/>
            <a:ext cx="9354206" cy="895051"/>
          </a:xfrm>
        </p:spPr>
        <p:txBody>
          <a:bodyPr>
            <a:normAutofit fontScale="90000"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Controle Interno em </a:t>
            </a:r>
            <a:r>
              <a:rPr lang="pt-BR" sz="3600" b="1" dirty="0">
                <a:solidFill>
                  <a:srgbClr val="CB921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Perspectiva</a:t>
            </a:r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Panorama e Avanços dos Grupos Técnicos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78" y="677603"/>
            <a:ext cx="7672844" cy="28907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9" y="5539792"/>
            <a:ext cx="7669123" cy="9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5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ulo1">
            <a:extLst>
              <a:ext uri="{FF2B5EF4-FFF2-40B4-BE49-F238E27FC236}">
                <a16:creationId xmlns:a16="http://schemas.microsoft.com/office/drawing/2014/main" id="{C90B60C3-9B44-2DA3-004E-A4DD640ED7AA}"/>
              </a:ext>
            </a:extLst>
          </p:cNvPr>
          <p:cNvSpPr txBox="1"/>
          <p:nvPr/>
        </p:nvSpPr>
        <p:spPr>
          <a:xfrm>
            <a:off x="308839" y="581575"/>
            <a:ext cx="11574323" cy="19380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pt-BR" sz="3998" b="1" dirty="0">
                <a:solidFill>
                  <a:srgbClr val="541E5A"/>
                </a:solidFill>
                <a:latin typeface="+mj-lt"/>
              </a:rPr>
              <a:t>DO</a:t>
            </a:r>
            <a:r>
              <a:rPr lang="pt-BR" sz="3998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3998" b="1" dirty="0">
                <a:solidFill>
                  <a:srgbClr val="CB9217"/>
                </a:solidFill>
                <a:latin typeface="+mj-lt"/>
              </a:rPr>
              <a:t>DESAFIO</a:t>
            </a:r>
            <a:r>
              <a:rPr lang="pt-BR" sz="3998" b="1" dirty="0">
                <a:solidFill>
                  <a:srgbClr val="541E5A"/>
                </a:solidFill>
                <a:latin typeface="+mj-lt"/>
              </a:rPr>
              <a:t> À TRANSFORMAÇÃO:</a:t>
            </a:r>
          </a:p>
          <a:p>
            <a:pPr algn="ctr"/>
            <a:r>
              <a:rPr lang="pt-BR" sz="3998" b="1" dirty="0">
                <a:solidFill>
                  <a:srgbClr val="CB9217"/>
                </a:solidFill>
                <a:latin typeface="+mj-lt"/>
              </a:rPr>
              <a:t>ESTRUTURANDO</a:t>
            </a:r>
            <a:r>
              <a:rPr lang="pt-BR" sz="3998" b="1" dirty="0">
                <a:solidFill>
                  <a:srgbClr val="541E5A"/>
                </a:solidFill>
                <a:latin typeface="+mj-lt"/>
              </a:rPr>
              <a:t> O CONTROLE INTERNO NOS TRIBUNAIS DE CONTAS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7F97570-D4F7-4424-838C-564C38EAC99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C6AB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-2638063" y="1895335"/>
            <a:ext cx="9305695" cy="5234454"/>
          </a:xfrm>
          <a:prstGeom prst="rect">
            <a:avLst/>
          </a:prstGeom>
        </p:spPr>
      </p:pic>
      <p:sp>
        <p:nvSpPr>
          <p:cNvPr id="19" name="Google Shape;85;p13">
            <a:extLst>
              <a:ext uri="{FF2B5EF4-FFF2-40B4-BE49-F238E27FC236}">
                <a16:creationId xmlns:a16="http://schemas.microsoft.com/office/drawing/2014/main" id="{0EA42853-3A00-4AD4-A2C2-9B22B30FF6BA}"/>
              </a:ext>
            </a:extLst>
          </p:cNvPr>
          <p:cNvSpPr txBox="1"/>
          <p:nvPr/>
        </p:nvSpPr>
        <p:spPr>
          <a:xfrm>
            <a:off x="3833157" y="3758167"/>
            <a:ext cx="4525686" cy="11076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3299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2399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26E799D-09BC-4BB7-9866-75B111D0DC1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C125FC65-EA33-4590-97A7-AF9A52D91BB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4910E87-D37B-4204-BF75-499330B17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C4FDE3B6-050C-49E0-B24E-2B1170453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238" y="1550591"/>
            <a:ext cx="12483119" cy="694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175FBFC-C683-842E-E431-6F2040D98E13}"/>
              </a:ext>
            </a:extLst>
          </p:cNvPr>
          <p:cNvSpPr txBox="1"/>
          <p:nvPr/>
        </p:nvSpPr>
        <p:spPr>
          <a:xfrm>
            <a:off x="1359658" y="489859"/>
            <a:ext cx="4897842" cy="36920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1799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Qual a lógica do controle?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2ED2C9B-9D67-3DC5-7603-D2709BEFD485}"/>
              </a:ext>
            </a:extLst>
          </p:cNvPr>
          <p:cNvSpPr txBox="1"/>
          <p:nvPr/>
        </p:nvSpPr>
        <p:spPr>
          <a:xfrm>
            <a:off x="1359658" y="1403959"/>
            <a:ext cx="4897842" cy="64607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17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Grau de maturidade do Controle Interno nos Tribunais de Contas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C0A9870-58D9-10EF-5D61-3277A8417EAB}"/>
              </a:ext>
            </a:extLst>
          </p:cNvPr>
          <p:cNvSpPr txBox="1"/>
          <p:nvPr/>
        </p:nvSpPr>
        <p:spPr>
          <a:xfrm>
            <a:off x="1379985" y="2570221"/>
            <a:ext cx="5387818" cy="36920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17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Desafios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2FBD38-7CD9-D20B-7A24-FAA8D565CF14}"/>
              </a:ext>
            </a:extLst>
          </p:cNvPr>
          <p:cNvSpPr txBox="1"/>
          <p:nvPr/>
        </p:nvSpPr>
        <p:spPr>
          <a:xfrm>
            <a:off x="1376082" y="3689755"/>
            <a:ext cx="4897842" cy="36920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17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Solução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BF144D9-F6BA-8F1E-4A5D-662848039A1E}"/>
              </a:ext>
            </a:extLst>
          </p:cNvPr>
          <p:cNvSpPr txBox="1"/>
          <p:nvPr/>
        </p:nvSpPr>
        <p:spPr>
          <a:xfrm>
            <a:off x="1397427" y="4820294"/>
            <a:ext cx="4897842" cy="36920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17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Proposta</a:t>
            </a:r>
          </a:p>
        </p:txBody>
      </p:sp>
      <p:grpSp>
        <p:nvGrpSpPr>
          <p:cNvPr id="106" name="índice1">
            <a:extLst>
              <a:ext uri="{FF2B5EF4-FFF2-40B4-BE49-F238E27FC236}">
                <a16:creationId xmlns:a16="http://schemas.microsoft.com/office/drawing/2014/main" id="{79827974-4EAF-FD25-F94B-0FFA3488181F}"/>
              </a:ext>
            </a:extLst>
          </p:cNvPr>
          <p:cNvGrpSpPr/>
          <p:nvPr/>
        </p:nvGrpSpPr>
        <p:grpSpPr>
          <a:xfrm>
            <a:off x="-304456" y="300974"/>
            <a:ext cx="1680538" cy="813045"/>
            <a:chOff x="-973394" y="185531"/>
            <a:chExt cx="3362633" cy="1626844"/>
          </a:xfrm>
        </p:grpSpPr>
        <p:pic>
          <p:nvPicPr>
            <p:cNvPr id="3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A2D0CE36-6B4D-0EE9-C041-5AAF9EC633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78" name="Agrupar 77">
              <a:extLst>
                <a:ext uri="{FF2B5EF4-FFF2-40B4-BE49-F238E27FC236}">
                  <a16:creationId xmlns:a16="http://schemas.microsoft.com/office/drawing/2014/main" id="{77D5AF7A-A6B9-3762-AD44-51D0D4AE34F3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EF0509D7-732B-EE5C-D68B-B9CA374DC2A1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solidFill>
                <a:srgbClr val="C6ABDB"/>
              </a:soli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1DA218B3-1E2E-1C88-80BC-2468591C79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01</a:t>
                </a:r>
              </a:p>
            </p:txBody>
          </p:sp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9D7FBF-6D5F-E58C-EF92-0A1839360714}"/>
              </a:ext>
            </a:extLst>
          </p:cNvPr>
          <p:cNvSpPr txBox="1"/>
          <p:nvPr/>
        </p:nvSpPr>
        <p:spPr>
          <a:xfrm>
            <a:off x="6891954" y="1267071"/>
            <a:ext cx="4436708" cy="132279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3998" b="1" dirty="0">
                <a:solidFill>
                  <a:schemeClr val="bg1"/>
                </a:solidFill>
                <a:latin typeface="Montserrat Black" pitchFamily="2" charset="77"/>
              </a:rPr>
              <a:t>Do </a:t>
            </a:r>
            <a:r>
              <a:rPr lang="pt-BR" sz="3998" b="1" dirty="0">
                <a:solidFill>
                  <a:srgbClr val="CB9217"/>
                </a:solidFill>
                <a:latin typeface="Montserrat Black" pitchFamily="2" charset="77"/>
              </a:rPr>
              <a:t>Desafio</a:t>
            </a:r>
            <a:r>
              <a:rPr lang="pt-BR" sz="3998" b="1" dirty="0">
                <a:solidFill>
                  <a:schemeClr val="bg1"/>
                </a:solidFill>
                <a:latin typeface="Montserrat Black" pitchFamily="2" charset="77"/>
              </a:rPr>
              <a:t> à Transformação</a:t>
            </a:r>
            <a:endParaRPr lang="pt-BR" sz="3998" dirty="0">
              <a:solidFill>
                <a:schemeClr val="bg1"/>
              </a:solidFill>
              <a:latin typeface="Montserrat Light" pitchFamily="2" charset="77"/>
            </a:endParaRPr>
          </a:p>
        </p:txBody>
      </p:sp>
      <p:sp>
        <p:nvSpPr>
          <p:cNvPr id="4" name="pt1">
            <a:extLst>
              <a:ext uri="{FF2B5EF4-FFF2-40B4-BE49-F238E27FC236}">
                <a16:creationId xmlns:a16="http://schemas.microsoft.com/office/drawing/2014/main" id="{7A7F82E9-C7B7-8A08-F529-E75BC191FEBC}"/>
              </a:ext>
            </a:extLst>
          </p:cNvPr>
          <p:cNvSpPr>
            <a:spLocks noChangeAspect="1"/>
          </p:cNvSpPr>
          <p:nvPr/>
        </p:nvSpPr>
        <p:spPr>
          <a:xfrm>
            <a:off x="7387393" y="2820406"/>
            <a:ext cx="269875" cy="2698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/>
          </a:p>
        </p:txBody>
      </p:sp>
      <p:sp>
        <p:nvSpPr>
          <p:cNvPr id="5" name="pt2">
            <a:extLst>
              <a:ext uri="{FF2B5EF4-FFF2-40B4-BE49-F238E27FC236}">
                <a16:creationId xmlns:a16="http://schemas.microsoft.com/office/drawing/2014/main" id="{EC471E22-A826-27FA-57A0-5253CCE23246}"/>
              </a:ext>
            </a:extLst>
          </p:cNvPr>
          <p:cNvSpPr>
            <a:spLocks noChangeAspect="1"/>
          </p:cNvSpPr>
          <p:nvPr/>
        </p:nvSpPr>
        <p:spPr>
          <a:xfrm>
            <a:off x="7768353" y="2820406"/>
            <a:ext cx="269875" cy="2698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/>
          </a:p>
        </p:txBody>
      </p:sp>
      <p:sp>
        <p:nvSpPr>
          <p:cNvPr id="6" name="pt3">
            <a:extLst>
              <a:ext uri="{FF2B5EF4-FFF2-40B4-BE49-F238E27FC236}">
                <a16:creationId xmlns:a16="http://schemas.microsoft.com/office/drawing/2014/main" id="{BC9F8796-877F-DEAF-ADBC-4EBA5B543C83}"/>
              </a:ext>
            </a:extLst>
          </p:cNvPr>
          <p:cNvSpPr>
            <a:spLocks noChangeAspect="1"/>
          </p:cNvSpPr>
          <p:nvPr/>
        </p:nvSpPr>
        <p:spPr>
          <a:xfrm>
            <a:off x="8208920" y="2820406"/>
            <a:ext cx="269875" cy="2698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/>
          </a:p>
        </p:txBody>
      </p:sp>
      <p:pic>
        <p:nvPicPr>
          <p:cNvPr id="77" name="icone fundo">
            <a:extLst>
              <a:ext uri="{FF2B5EF4-FFF2-40B4-BE49-F238E27FC236}">
                <a16:creationId xmlns:a16="http://schemas.microsoft.com/office/drawing/2014/main" id="{5405415E-924F-C98D-41FA-06FD5FCC90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0160" y="3712912"/>
            <a:ext cx="2437271" cy="2437271"/>
          </a:xfrm>
          <a:prstGeom prst="rect">
            <a:avLst/>
          </a:prstGeom>
        </p:spPr>
      </p:pic>
      <p:grpSp>
        <p:nvGrpSpPr>
          <p:cNvPr id="107" name="índice2">
            <a:extLst>
              <a:ext uri="{FF2B5EF4-FFF2-40B4-BE49-F238E27FC236}">
                <a16:creationId xmlns:a16="http://schemas.microsoft.com/office/drawing/2014/main" id="{FA1AA222-B8DC-BDC7-7319-D431653C1F9B}"/>
              </a:ext>
            </a:extLst>
          </p:cNvPr>
          <p:cNvGrpSpPr/>
          <p:nvPr/>
        </p:nvGrpSpPr>
        <p:grpSpPr>
          <a:xfrm>
            <a:off x="-320880" y="1374648"/>
            <a:ext cx="1680538" cy="813045"/>
            <a:chOff x="-973394" y="185531"/>
            <a:chExt cx="3362633" cy="1626844"/>
          </a:xfrm>
        </p:grpSpPr>
        <p:pic>
          <p:nvPicPr>
            <p:cNvPr id="108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FB2B4FB3-A5C6-7EE2-43FA-E85501DE98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09" name="Agrupar 108">
              <a:extLst>
                <a:ext uri="{FF2B5EF4-FFF2-40B4-BE49-F238E27FC236}">
                  <a16:creationId xmlns:a16="http://schemas.microsoft.com/office/drawing/2014/main" id="{E1E3E051-DCC1-DFB7-32AA-3BD54EB6C203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110" name="Shape">
                <a:extLst>
                  <a:ext uri="{FF2B5EF4-FFF2-40B4-BE49-F238E27FC236}">
                    <a16:creationId xmlns:a16="http://schemas.microsoft.com/office/drawing/2014/main" id="{A6C61966-BA87-7211-A5E5-DCBB34261C28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111" name="Oval 19">
                <a:extLst>
                  <a:ext uri="{FF2B5EF4-FFF2-40B4-BE49-F238E27FC236}">
                    <a16:creationId xmlns:a16="http://schemas.microsoft.com/office/drawing/2014/main" id="{52F16D0F-E974-B4B9-4A8A-6D71199ED4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02</a:t>
                </a:r>
              </a:p>
            </p:txBody>
          </p:sp>
        </p:grpSp>
      </p:grpSp>
      <p:grpSp>
        <p:nvGrpSpPr>
          <p:cNvPr id="112" name="índice3">
            <a:extLst>
              <a:ext uri="{FF2B5EF4-FFF2-40B4-BE49-F238E27FC236}">
                <a16:creationId xmlns:a16="http://schemas.microsoft.com/office/drawing/2014/main" id="{6F572C45-95C1-4759-52FC-C5187A4ED59A}"/>
              </a:ext>
            </a:extLst>
          </p:cNvPr>
          <p:cNvGrpSpPr/>
          <p:nvPr/>
        </p:nvGrpSpPr>
        <p:grpSpPr>
          <a:xfrm>
            <a:off x="-283111" y="2413883"/>
            <a:ext cx="1680538" cy="813045"/>
            <a:chOff x="-973394" y="185531"/>
            <a:chExt cx="3362633" cy="1626844"/>
          </a:xfrm>
        </p:grpSpPr>
        <p:pic>
          <p:nvPicPr>
            <p:cNvPr id="113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9DCD6327-BCA7-7B27-B413-93166982DA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14" name="Agrupar 113">
              <a:extLst>
                <a:ext uri="{FF2B5EF4-FFF2-40B4-BE49-F238E27FC236}">
                  <a16:creationId xmlns:a16="http://schemas.microsoft.com/office/drawing/2014/main" id="{B6A3C9A9-EC9D-4844-9326-ECD6BEE375EC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115" name="Shape">
                <a:extLst>
                  <a:ext uri="{FF2B5EF4-FFF2-40B4-BE49-F238E27FC236}">
                    <a16:creationId xmlns:a16="http://schemas.microsoft.com/office/drawing/2014/main" id="{45B4830D-5E58-9F59-5CCE-CAAEBA00A007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116" name="Oval 19">
                <a:extLst>
                  <a:ext uri="{FF2B5EF4-FFF2-40B4-BE49-F238E27FC236}">
                    <a16:creationId xmlns:a16="http://schemas.microsoft.com/office/drawing/2014/main" id="{1D612789-D253-0EB4-8F2B-546CC46099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  <p:grpSp>
        <p:nvGrpSpPr>
          <p:cNvPr id="117" name="índice4">
            <a:extLst>
              <a:ext uri="{FF2B5EF4-FFF2-40B4-BE49-F238E27FC236}">
                <a16:creationId xmlns:a16="http://schemas.microsoft.com/office/drawing/2014/main" id="{A9DE18E3-B966-430E-53C0-0834E5B64C23}"/>
              </a:ext>
            </a:extLst>
          </p:cNvPr>
          <p:cNvGrpSpPr/>
          <p:nvPr/>
        </p:nvGrpSpPr>
        <p:grpSpPr>
          <a:xfrm>
            <a:off x="-277207" y="3563636"/>
            <a:ext cx="1680538" cy="813045"/>
            <a:chOff x="-973394" y="185531"/>
            <a:chExt cx="3362633" cy="1626844"/>
          </a:xfrm>
        </p:grpSpPr>
        <p:pic>
          <p:nvPicPr>
            <p:cNvPr id="118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8B630529-C50F-A1D7-2025-DBB00F7F2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id="{24D93D7B-2ECF-87F9-FADA-5A32946F6446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120" name="Shape">
                <a:extLst>
                  <a:ext uri="{FF2B5EF4-FFF2-40B4-BE49-F238E27FC236}">
                    <a16:creationId xmlns:a16="http://schemas.microsoft.com/office/drawing/2014/main" id="{DAB671FE-DA02-E4D0-CF68-AEFA7A8B1A44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121" name="Oval 19">
                <a:extLst>
                  <a:ext uri="{FF2B5EF4-FFF2-40B4-BE49-F238E27FC236}">
                    <a16:creationId xmlns:a16="http://schemas.microsoft.com/office/drawing/2014/main" id="{CA10F2B6-F335-1B15-6C00-474A29AA834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04</a:t>
                </a:r>
              </a:p>
            </p:txBody>
          </p:sp>
        </p:grpSp>
      </p:grpSp>
      <p:grpSp>
        <p:nvGrpSpPr>
          <p:cNvPr id="122" name="índice5">
            <a:extLst>
              <a:ext uri="{FF2B5EF4-FFF2-40B4-BE49-F238E27FC236}">
                <a16:creationId xmlns:a16="http://schemas.microsoft.com/office/drawing/2014/main" id="{46CE75AD-8E5D-9DAB-4AC6-31EFC08812F0}"/>
              </a:ext>
            </a:extLst>
          </p:cNvPr>
          <p:cNvGrpSpPr/>
          <p:nvPr/>
        </p:nvGrpSpPr>
        <p:grpSpPr>
          <a:xfrm>
            <a:off x="-277207" y="4667131"/>
            <a:ext cx="1680538" cy="813045"/>
            <a:chOff x="-973394" y="185531"/>
            <a:chExt cx="3362633" cy="1626844"/>
          </a:xfrm>
        </p:grpSpPr>
        <p:pic>
          <p:nvPicPr>
            <p:cNvPr id="123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64F87D81-4EBA-83D0-3F70-EE0351BBF4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24" name="Agrupar 123">
              <a:extLst>
                <a:ext uri="{FF2B5EF4-FFF2-40B4-BE49-F238E27FC236}">
                  <a16:creationId xmlns:a16="http://schemas.microsoft.com/office/drawing/2014/main" id="{080B2D60-B0B6-1523-C445-5B0BC579D9ED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125" name="Shape">
                <a:extLst>
                  <a:ext uri="{FF2B5EF4-FFF2-40B4-BE49-F238E27FC236}">
                    <a16:creationId xmlns:a16="http://schemas.microsoft.com/office/drawing/2014/main" id="{76CD3408-C753-0507-136F-58370CEDA6D9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126" name="Oval 19">
                <a:extLst>
                  <a:ext uri="{FF2B5EF4-FFF2-40B4-BE49-F238E27FC236}">
                    <a16:creationId xmlns:a16="http://schemas.microsoft.com/office/drawing/2014/main" id="{F37C6F43-5184-8653-7466-B8B568D9F7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5ABACC3F-B7F3-4E71-92D9-23CE19B44B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5019" y="2354000"/>
            <a:ext cx="8307071" cy="5107018"/>
          </a:xfrm>
          <a:prstGeom prst="rect">
            <a:avLst/>
          </a:prstGeom>
        </p:spPr>
      </p:pic>
      <p:sp>
        <p:nvSpPr>
          <p:cNvPr id="72" name="CaixaDeTexto 71">
            <a:extLst>
              <a:ext uri="{FF2B5EF4-FFF2-40B4-BE49-F238E27FC236}">
                <a16:creationId xmlns:a16="http://schemas.microsoft.com/office/drawing/2014/main" id="{5F89F433-AA84-44C6-AB3E-6604EF0DF716}"/>
              </a:ext>
            </a:extLst>
          </p:cNvPr>
          <p:cNvSpPr txBox="1"/>
          <p:nvPr/>
        </p:nvSpPr>
        <p:spPr>
          <a:xfrm>
            <a:off x="2839958" y="6395202"/>
            <a:ext cx="65120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74302BDA-A4B6-4993-AC88-734CC9E130A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6" name="Retângulo 45">
            <a:extLst>
              <a:ext uri="{FF2B5EF4-FFF2-40B4-BE49-F238E27FC236}">
                <a16:creationId xmlns:a16="http://schemas.microsoft.com/office/drawing/2014/main" id="{FF515A25-E31F-4B9D-B88F-3B71346A1EFE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36A60CD8-04B0-4E2D-8D4D-31507D8959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208E-6 0 L 0.13022 0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86667" decel="13333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35888E-6 -4.25926E-6 L 0.03894 -4.25926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86667" decel="13333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9352E-6 -4.25926E-6 L -0.01953 -4.25926E-6 " pathEditMode="relative" rAng="0" ptsTypes="AA">
                                      <p:cBhvr>
                                        <p:cTn id="25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86667" decel="13333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66697E-6 -4.25926E-6 L -0.03893 -4.25926E-6 " pathEditMode="relative" rAng="0" ptsTypes="AA">
                                      <p:cBhvr>
                                        <p:cTn id="33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7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4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3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" presetClass="entr" presetSubtype="8" decel="5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2" grpId="0"/>
      <p:bldP spid="2" grpId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625BF9-55AB-B6BB-842F-894BDA85D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banner1">
            <a:extLst>
              <a:ext uri="{FF2B5EF4-FFF2-40B4-BE49-F238E27FC236}">
                <a16:creationId xmlns:a16="http://schemas.microsoft.com/office/drawing/2014/main" id="{F0E6DE21-CD5C-75C2-DB22-5769F4CE5037}"/>
              </a:ext>
            </a:extLst>
          </p:cNvPr>
          <p:cNvGrpSpPr/>
          <p:nvPr/>
        </p:nvGrpSpPr>
        <p:grpSpPr>
          <a:xfrm>
            <a:off x="566455" y="1950007"/>
            <a:ext cx="2554817" cy="5230932"/>
            <a:chOff x="2186606" y="3249290"/>
            <a:chExt cx="5112000" cy="10466710"/>
          </a:xfrm>
        </p:grpSpPr>
        <p:sp>
          <p:nvSpPr>
            <p:cNvPr id="25" name="banner2">
              <a:extLst>
                <a:ext uri="{FF2B5EF4-FFF2-40B4-BE49-F238E27FC236}">
                  <a16:creationId xmlns:a16="http://schemas.microsoft.com/office/drawing/2014/main" id="{63008D7F-ECF0-3EA0-4D19-8B298069D9D9}"/>
                </a:ext>
              </a:extLst>
            </p:cNvPr>
            <p:cNvSpPr/>
            <p:nvPr/>
          </p:nvSpPr>
          <p:spPr>
            <a:xfrm flipH="1">
              <a:off x="2186606" y="3249290"/>
              <a:ext cx="5112000" cy="10466710"/>
            </a:xfrm>
            <a:prstGeom prst="round2SameRect">
              <a:avLst>
                <a:gd name="adj1" fmla="val 8662"/>
                <a:gd name="adj2" fmla="val 0"/>
              </a:avLst>
            </a:prstGeom>
            <a:gradFill flip="none" rotWithShape="1">
              <a:gsLst>
                <a:gs pos="80000">
                  <a:schemeClr val="bg1">
                    <a:alpha val="5000"/>
                  </a:schemeClr>
                </a:gs>
                <a:gs pos="100000">
                  <a:schemeClr val="accent1">
                    <a:lumMod val="5000"/>
                    <a:lumOff val="95000"/>
                    <a:alpha val="18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6350" cap="flat">
              <a:gradFill flip="none" rotWithShape="1">
                <a:gsLst>
                  <a:gs pos="100000">
                    <a:schemeClr val="accent1">
                      <a:lumMod val="20000"/>
                      <a:lumOff val="80000"/>
                      <a:alpha val="33000"/>
                    </a:schemeClr>
                  </a:gs>
                  <a:gs pos="0">
                    <a:schemeClr val="bg1">
                      <a:alpha val="5000"/>
                    </a:schemeClr>
                  </a:gs>
                </a:gsLst>
                <a:lin ang="16200000" scaled="0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pt-BR" sz="900" dirty="0"/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CF095EAF-A3B2-B4C7-FB8D-4B766DA485C3}"/>
                </a:ext>
              </a:extLst>
            </p:cNvPr>
            <p:cNvSpPr txBox="1"/>
            <p:nvPr/>
          </p:nvSpPr>
          <p:spPr>
            <a:xfrm>
              <a:off x="2396535" y="5552282"/>
              <a:ext cx="4692144" cy="18684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Fabrikat" panose="020B0504040000000000"/>
                </a:rPr>
                <a:t>Instrumento de </a:t>
              </a:r>
              <a:r>
                <a:rPr lang="pt-BR" sz="2400" b="1" dirty="0">
                  <a:solidFill>
                    <a:srgbClr val="CB9217"/>
                  </a:solidFill>
                  <a:latin typeface="Fabrikat" panose="020B0504040000000000"/>
                </a:rPr>
                <a:t>Gestão</a:t>
              </a:r>
              <a:endParaRPr lang="pt-BR" sz="2000" b="1" dirty="0">
                <a:solidFill>
                  <a:srgbClr val="CB9217"/>
                </a:solidFill>
                <a:latin typeface="Fabrikat" panose="020B0504040000000000"/>
              </a:endParaRPr>
            </a:p>
          </p:txBody>
        </p:sp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D1B5349F-9C5D-8CB4-B3E8-C554BA996E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3904521" y="3492948"/>
              <a:ext cx="1676170" cy="1676170"/>
            </a:xfrm>
            <a:prstGeom prst="rect">
              <a:avLst/>
            </a:prstGeom>
          </p:spPr>
        </p:pic>
      </p:grpSp>
      <p:grpSp>
        <p:nvGrpSpPr>
          <p:cNvPr id="36" name="banner2">
            <a:extLst>
              <a:ext uri="{FF2B5EF4-FFF2-40B4-BE49-F238E27FC236}">
                <a16:creationId xmlns:a16="http://schemas.microsoft.com/office/drawing/2014/main" id="{12757AA3-4F63-BBB9-5084-34289E5A6D27}"/>
              </a:ext>
            </a:extLst>
          </p:cNvPr>
          <p:cNvGrpSpPr/>
          <p:nvPr/>
        </p:nvGrpSpPr>
        <p:grpSpPr>
          <a:xfrm>
            <a:off x="3401213" y="1950007"/>
            <a:ext cx="2554817" cy="5230932"/>
            <a:chOff x="2186606" y="3249290"/>
            <a:chExt cx="5112000" cy="10466710"/>
          </a:xfrm>
        </p:grpSpPr>
        <p:sp>
          <p:nvSpPr>
            <p:cNvPr id="37" name="banner2">
              <a:extLst>
                <a:ext uri="{FF2B5EF4-FFF2-40B4-BE49-F238E27FC236}">
                  <a16:creationId xmlns:a16="http://schemas.microsoft.com/office/drawing/2014/main" id="{5C4A4E6C-D5D7-677E-4863-DE072D58712A}"/>
                </a:ext>
              </a:extLst>
            </p:cNvPr>
            <p:cNvSpPr/>
            <p:nvPr/>
          </p:nvSpPr>
          <p:spPr>
            <a:xfrm flipH="1">
              <a:off x="2186606" y="3249290"/>
              <a:ext cx="5112000" cy="10466710"/>
            </a:xfrm>
            <a:prstGeom prst="round2SameRect">
              <a:avLst>
                <a:gd name="adj1" fmla="val 8662"/>
                <a:gd name="adj2" fmla="val 0"/>
              </a:avLst>
            </a:prstGeom>
            <a:gradFill flip="none" rotWithShape="1">
              <a:gsLst>
                <a:gs pos="80000">
                  <a:schemeClr val="bg1">
                    <a:alpha val="5000"/>
                  </a:schemeClr>
                </a:gs>
                <a:gs pos="100000">
                  <a:schemeClr val="accent1">
                    <a:lumMod val="5000"/>
                    <a:lumOff val="95000"/>
                    <a:alpha val="18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6350" cap="flat">
              <a:gradFill flip="none" rotWithShape="1">
                <a:gsLst>
                  <a:gs pos="100000">
                    <a:schemeClr val="accent1">
                      <a:lumMod val="20000"/>
                      <a:lumOff val="80000"/>
                      <a:alpha val="33000"/>
                    </a:schemeClr>
                  </a:gs>
                  <a:gs pos="0">
                    <a:schemeClr val="bg1">
                      <a:alpha val="5000"/>
                    </a:schemeClr>
                  </a:gs>
                </a:gsLst>
                <a:lin ang="16200000" scaled="0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pt-BR" sz="900" dirty="0"/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94DB1D54-69BF-073F-5577-95218042E197}"/>
                </a:ext>
              </a:extLst>
            </p:cNvPr>
            <p:cNvSpPr txBox="1"/>
            <p:nvPr/>
          </p:nvSpPr>
          <p:spPr>
            <a:xfrm>
              <a:off x="2396535" y="5552282"/>
              <a:ext cx="4692144" cy="10678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pt-BR" sz="2400" b="1" dirty="0">
                  <a:solidFill>
                    <a:schemeClr val="bg1"/>
                  </a:solidFill>
                  <a:latin typeface="Fabrikat" panose="020B0504040000000000"/>
                </a:rPr>
                <a:t>Aprendizagem</a:t>
              </a:r>
            </a:p>
          </p:txBody>
        </p:sp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C1C72F5C-7F4C-7D9A-5A3D-2789CF9FCA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3904521" y="3492948"/>
              <a:ext cx="1676170" cy="1676170"/>
            </a:xfrm>
            <a:prstGeom prst="rect">
              <a:avLst/>
            </a:prstGeom>
          </p:spPr>
        </p:pic>
      </p:grpSp>
      <p:grpSp>
        <p:nvGrpSpPr>
          <p:cNvPr id="40" name="banner3">
            <a:extLst>
              <a:ext uri="{FF2B5EF4-FFF2-40B4-BE49-F238E27FC236}">
                <a16:creationId xmlns:a16="http://schemas.microsoft.com/office/drawing/2014/main" id="{9DBD5F99-8F82-78E7-7F79-0251DF829C91}"/>
              </a:ext>
            </a:extLst>
          </p:cNvPr>
          <p:cNvGrpSpPr/>
          <p:nvPr/>
        </p:nvGrpSpPr>
        <p:grpSpPr>
          <a:xfrm>
            <a:off x="6235971" y="1950007"/>
            <a:ext cx="2554817" cy="5230932"/>
            <a:chOff x="2186606" y="3249290"/>
            <a:chExt cx="5112000" cy="10466710"/>
          </a:xfrm>
        </p:grpSpPr>
        <p:sp>
          <p:nvSpPr>
            <p:cNvPr id="41" name="banner2">
              <a:extLst>
                <a:ext uri="{FF2B5EF4-FFF2-40B4-BE49-F238E27FC236}">
                  <a16:creationId xmlns:a16="http://schemas.microsoft.com/office/drawing/2014/main" id="{C75C1949-0798-ADA7-D924-2C3F54C50478}"/>
                </a:ext>
              </a:extLst>
            </p:cNvPr>
            <p:cNvSpPr/>
            <p:nvPr/>
          </p:nvSpPr>
          <p:spPr>
            <a:xfrm flipH="1">
              <a:off x="2186606" y="3249290"/>
              <a:ext cx="5112000" cy="10466710"/>
            </a:xfrm>
            <a:prstGeom prst="round2SameRect">
              <a:avLst>
                <a:gd name="adj1" fmla="val 8662"/>
                <a:gd name="adj2" fmla="val 0"/>
              </a:avLst>
            </a:prstGeom>
            <a:gradFill flip="none" rotWithShape="1">
              <a:gsLst>
                <a:gs pos="80000">
                  <a:schemeClr val="bg1">
                    <a:alpha val="5000"/>
                  </a:schemeClr>
                </a:gs>
                <a:gs pos="100000">
                  <a:schemeClr val="accent1">
                    <a:lumMod val="5000"/>
                    <a:lumOff val="95000"/>
                    <a:alpha val="18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6350" cap="flat">
              <a:gradFill flip="none" rotWithShape="1">
                <a:gsLst>
                  <a:gs pos="100000">
                    <a:schemeClr val="accent1">
                      <a:lumMod val="20000"/>
                      <a:lumOff val="80000"/>
                      <a:alpha val="33000"/>
                    </a:schemeClr>
                  </a:gs>
                  <a:gs pos="0">
                    <a:schemeClr val="bg1">
                      <a:alpha val="5000"/>
                    </a:schemeClr>
                  </a:gs>
                </a:gsLst>
                <a:lin ang="16200000" scaled="0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pt-BR" sz="900" dirty="0"/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AE588E37-17E5-4343-F830-CE9298B9AA2F}"/>
                </a:ext>
              </a:extLst>
            </p:cNvPr>
            <p:cNvSpPr txBox="1"/>
            <p:nvPr/>
          </p:nvSpPr>
          <p:spPr>
            <a:xfrm>
              <a:off x="2396535" y="5552282"/>
              <a:ext cx="4692144" cy="25282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pt-BR" sz="2400" b="1" i="1" dirty="0" err="1">
                  <a:solidFill>
                    <a:srgbClr val="CB9217"/>
                  </a:solidFill>
                  <a:latin typeface="Fabrikat" panose="020B0504040000000000"/>
                </a:rPr>
                <a:t>Accountability</a:t>
              </a:r>
              <a:endParaRPr lang="pt-BR" sz="1400" b="1" i="1" dirty="0">
                <a:solidFill>
                  <a:srgbClr val="CB9217"/>
                </a:solidFill>
                <a:latin typeface="Fabrikat" panose="020B0504040000000000"/>
              </a:endParaRPr>
            </a:p>
            <a:p>
              <a:pPr algn="ctr">
                <a:lnSpc>
                  <a:spcPct val="130000"/>
                </a:lnSpc>
              </a:pPr>
              <a:r>
                <a:rPr lang="pt-BR" b="1" dirty="0">
                  <a:solidFill>
                    <a:schemeClr val="bg1"/>
                  </a:solidFill>
                  <a:latin typeface="Fabrikat" panose="020B0504040000000000"/>
                </a:rPr>
                <a:t>(Prestação de Contas e responsabilização)</a:t>
              </a:r>
            </a:p>
          </p:txBody>
        </p:sp>
        <p:pic>
          <p:nvPicPr>
            <p:cNvPr id="43" name="Gráfico 42">
              <a:extLst>
                <a:ext uri="{FF2B5EF4-FFF2-40B4-BE49-F238E27FC236}">
                  <a16:creationId xmlns:a16="http://schemas.microsoft.com/office/drawing/2014/main" id="{D11CD4C0-E702-964F-D6CF-DBF27E26F7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904521" y="3492948"/>
              <a:ext cx="1676170" cy="1676170"/>
            </a:xfrm>
            <a:prstGeom prst="rect">
              <a:avLst/>
            </a:prstGeom>
          </p:spPr>
        </p:pic>
      </p:grpSp>
      <p:grpSp>
        <p:nvGrpSpPr>
          <p:cNvPr id="44" name="banner4">
            <a:extLst>
              <a:ext uri="{FF2B5EF4-FFF2-40B4-BE49-F238E27FC236}">
                <a16:creationId xmlns:a16="http://schemas.microsoft.com/office/drawing/2014/main" id="{1B5D1A89-581F-9D72-165D-54FCA3A5CBA6}"/>
              </a:ext>
            </a:extLst>
          </p:cNvPr>
          <p:cNvGrpSpPr/>
          <p:nvPr/>
        </p:nvGrpSpPr>
        <p:grpSpPr>
          <a:xfrm>
            <a:off x="9070728" y="1950007"/>
            <a:ext cx="2554817" cy="5230932"/>
            <a:chOff x="2186606" y="3249290"/>
            <a:chExt cx="5112000" cy="10466710"/>
          </a:xfrm>
        </p:grpSpPr>
        <p:sp>
          <p:nvSpPr>
            <p:cNvPr id="45" name="banner2">
              <a:extLst>
                <a:ext uri="{FF2B5EF4-FFF2-40B4-BE49-F238E27FC236}">
                  <a16:creationId xmlns:a16="http://schemas.microsoft.com/office/drawing/2014/main" id="{FCC4995D-1801-7015-EAC5-605173359B07}"/>
                </a:ext>
              </a:extLst>
            </p:cNvPr>
            <p:cNvSpPr/>
            <p:nvPr/>
          </p:nvSpPr>
          <p:spPr>
            <a:xfrm flipH="1">
              <a:off x="2186606" y="3249290"/>
              <a:ext cx="5112000" cy="10466710"/>
            </a:xfrm>
            <a:prstGeom prst="round2SameRect">
              <a:avLst>
                <a:gd name="adj1" fmla="val 8662"/>
                <a:gd name="adj2" fmla="val 0"/>
              </a:avLst>
            </a:prstGeom>
            <a:gradFill flip="none" rotWithShape="1">
              <a:gsLst>
                <a:gs pos="80000">
                  <a:schemeClr val="bg1">
                    <a:alpha val="5000"/>
                  </a:schemeClr>
                </a:gs>
                <a:gs pos="100000">
                  <a:schemeClr val="accent1">
                    <a:lumMod val="5000"/>
                    <a:lumOff val="95000"/>
                    <a:alpha val="18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6350" cap="flat">
              <a:gradFill flip="none" rotWithShape="1">
                <a:gsLst>
                  <a:gs pos="100000">
                    <a:schemeClr val="accent1">
                      <a:lumMod val="20000"/>
                      <a:lumOff val="80000"/>
                      <a:alpha val="33000"/>
                    </a:schemeClr>
                  </a:gs>
                  <a:gs pos="0">
                    <a:schemeClr val="bg1">
                      <a:alpha val="5000"/>
                    </a:schemeClr>
                  </a:gs>
                </a:gsLst>
                <a:lin ang="16200000" scaled="0"/>
                <a:tileRect/>
              </a:gradFill>
              <a:prstDash val="solid"/>
              <a:miter/>
            </a:ln>
          </p:spPr>
          <p:txBody>
            <a:bodyPr rtlCol="0" anchor="ctr"/>
            <a:lstStyle/>
            <a:p>
              <a:endParaRPr lang="pt-BR" sz="900" dirty="0"/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F11B05DD-0748-337E-497E-5BF42828C482}"/>
                </a:ext>
              </a:extLst>
            </p:cNvPr>
            <p:cNvSpPr txBox="1"/>
            <p:nvPr/>
          </p:nvSpPr>
          <p:spPr>
            <a:xfrm>
              <a:off x="2396535" y="5552282"/>
              <a:ext cx="4692144" cy="10678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pt-BR" sz="2000" b="1" dirty="0">
                  <a:solidFill>
                    <a:schemeClr val="bg1"/>
                  </a:solidFill>
                  <a:latin typeface="Fabrikat" panose="020B0504040000000000"/>
                </a:rPr>
                <a:t>Geração de </a:t>
              </a:r>
              <a:r>
                <a:rPr lang="pt-BR" sz="2400" b="1" dirty="0">
                  <a:solidFill>
                    <a:srgbClr val="CB9217"/>
                  </a:solidFill>
                  <a:latin typeface="Fabrikat" panose="020B0504040000000000"/>
                </a:rPr>
                <a:t>valor</a:t>
              </a:r>
              <a:endParaRPr lang="pt-BR" sz="2000" b="1" dirty="0">
                <a:solidFill>
                  <a:srgbClr val="CB9217"/>
                </a:solidFill>
                <a:latin typeface="Fabrikat" panose="020B0504040000000000"/>
              </a:endParaRPr>
            </a:p>
          </p:txBody>
        </p:sp>
        <p:pic>
          <p:nvPicPr>
            <p:cNvPr id="47" name="Gráfico 46">
              <a:extLst>
                <a:ext uri="{FF2B5EF4-FFF2-40B4-BE49-F238E27FC236}">
                  <a16:creationId xmlns:a16="http://schemas.microsoft.com/office/drawing/2014/main" id="{B330939B-F3D0-0BCD-DBCB-2ADDE97A3A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904521" y="3492948"/>
              <a:ext cx="1676170" cy="167617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9C98AE0-69A4-5824-F811-AB734EB80D64}"/>
              </a:ext>
            </a:extLst>
          </p:cNvPr>
          <p:cNvSpPr txBox="1"/>
          <p:nvPr/>
        </p:nvSpPr>
        <p:spPr>
          <a:xfrm>
            <a:off x="566456" y="712248"/>
            <a:ext cx="11059089" cy="64633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pt-BR" sz="2899" b="1" dirty="0">
                <a:solidFill>
                  <a:schemeClr val="bg1"/>
                </a:solidFill>
                <a:effectLst>
                  <a:outerShdw blurRad="435028" dist="127000" dir="2700000" algn="tl" rotWithShape="0">
                    <a:schemeClr val="tx1">
                      <a:lumMod val="85000"/>
                      <a:lumOff val="15000"/>
                      <a:alpha val="66000"/>
                    </a:schemeClr>
                  </a:outerShdw>
                </a:effectLst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Qual a </a:t>
            </a:r>
            <a:r>
              <a:rPr lang="pt-BR" sz="3600" b="1" dirty="0">
                <a:solidFill>
                  <a:srgbClr val="CB9217"/>
                </a:solidFill>
                <a:effectLst>
                  <a:outerShdw blurRad="435028" dist="127000" dir="2700000" algn="tl" rotWithShape="0">
                    <a:schemeClr val="tx1">
                      <a:lumMod val="85000"/>
                      <a:lumOff val="15000"/>
                      <a:alpha val="66000"/>
                    </a:schemeClr>
                  </a:outerShdw>
                </a:effectLst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lógica</a:t>
            </a:r>
            <a:r>
              <a:rPr lang="pt-BR" sz="2899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35028" dist="127000" dir="2700000" algn="tl" rotWithShape="0">
                    <a:schemeClr val="tx1">
                      <a:lumMod val="85000"/>
                      <a:lumOff val="15000"/>
                      <a:alpha val="66000"/>
                    </a:schemeClr>
                  </a:outerShdw>
                </a:effectLst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 </a:t>
            </a:r>
            <a:r>
              <a:rPr lang="pt-BR" sz="2899" b="1" dirty="0">
                <a:solidFill>
                  <a:schemeClr val="bg1">
                    <a:lumMod val="95000"/>
                  </a:schemeClr>
                </a:solidFill>
                <a:effectLst>
                  <a:outerShdw blurRad="435028" dist="127000" dir="2700000" algn="tl" rotWithShape="0">
                    <a:schemeClr val="tx1">
                      <a:lumMod val="85000"/>
                      <a:lumOff val="15000"/>
                      <a:alpha val="66000"/>
                    </a:schemeClr>
                  </a:outerShdw>
                </a:effectLst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do Controle?</a:t>
            </a:r>
            <a:endParaRPr lang="pt-BR" sz="2899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35028" dist="127000" dir="2700000" algn="tl" rotWithShape="0">
                  <a:schemeClr val="tx1">
                    <a:lumMod val="85000"/>
                    <a:lumOff val="15000"/>
                    <a:alpha val="66000"/>
                  </a:schemeClr>
                </a:outerShdw>
              </a:effectLst>
              <a:latin typeface="+mj-lt"/>
              <a:ea typeface="Open Sans Extrabold" panose="020B0906030804020204" pitchFamily="34" charset="0"/>
              <a:cs typeface="Poppins ExtraBold" pitchFamily="2" charset="77"/>
            </a:endParaRPr>
          </a:p>
        </p:txBody>
      </p:sp>
      <p:pic>
        <p:nvPicPr>
          <p:cNvPr id="11" name="Imagem 10" descr="Uma imagem contendo no interior, objeto, mesa, peça de xadrez&#10;&#10;O conteúdo gerado por IA pode estar incorreto.">
            <a:extLst>
              <a:ext uri="{FF2B5EF4-FFF2-40B4-BE49-F238E27FC236}">
                <a16:creationId xmlns:a16="http://schemas.microsoft.com/office/drawing/2014/main" id="{CA64C7E8-A389-113C-F66A-F9568FB999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" y="4055953"/>
            <a:ext cx="12185562" cy="2798872"/>
          </a:xfrm>
          <a:prstGeom prst="rect">
            <a:avLst/>
          </a:prstGeom>
          <a:effectLst/>
        </p:spPr>
      </p:pic>
      <p:grpSp>
        <p:nvGrpSpPr>
          <p:cNvPr id="13" name="Rei">
            <a:extLst>
              <a:ext uri="{FF2B5EF4-FFF2-40B4-BE49-F238E27FC236}">
                <a16:creationId xmlns:a16="http://schemas.microsoft.com/office/drawing/2014/main" id="{F7A2F3B0-90C2-4404-E49A-2E53C35C0D49}"/>
              </a:ext>
            </a:extLst>
          </p:cNvPr>
          <p:cNvGrpSpPr/>
          <p:nvPr/>
        </p:nvGrpSpPr>
        <p:grpSpPr>
          <a:xfrm>
            <a:off x="-177099" y="3346767"/>
            <a:ext cx="1487109" cy="5703947"/>
            <a:chOff x="3435643" y="6696635"/>
            <a:chExt cx="2975595" cy="11413177"/>
          </a:xfrm>
        </p:grpSpPr>
        <p:pic>
          <p:nvPicPr>
            <p:cNvPr id="12" name="!!Rei Dourado" descr="Uma imagem contendo objeto, peça de xadrez&#10;&#10;O conteúdo gerado por IA pode estar incorreto.">
              <a:extLst>
                <a:ext uri="{FF2B5EF4-FFF2-40B4-BE49-F238E27FC236}">
                  <a16:creationId xmlns:a16="http://schemas.microsoft.com/office/drawing/2014/main" id="{81C1FA1C-03C5-4DC4-C50F-1BD4109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1">
                  <a:tint val="45000"/>
                  <a:satMod val="400000"/>
                </a:schemeClr>
              </a:duotone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0" t="26316" r="42233" b="18758"/>
            <a:stretch>
              <a:fillRect/>
            </a:stretch>
          </p:blipFill>
          <p:spPr>
            <a:xfrm flipV="1">
              <a:off x="3435643" y="12359208"/>
              <a:ext cx="2975595" cy="5750604"/>
            </a:xfrm>
            <a:prstGeom prst="rect">
              <a:avLst/>
            </a:prstGeom>
            <a:effectLst/>
          </p:spPr>
        </p:pic>
        <p:pic>
          <p:nvPicPr>
            <p:cNvPr id="4" name="!!Rei Dourado" descr="Uma imagem contendo objeto, peça de xadrez&#10;&#10;O conteúdo gerado por IA pode estar incorreto.">
              <a:extLst>
                <a:ext uri="{FF2B5EF4-FFF2-40B4-BE49-F238E27FC236}">
                  <a16:creationId xmlns:a16="http://schemas.microsoft.com/office/drawing/2014/main" id="{EB4C21C7-8E22-ACA8-76EC-E10CB3645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0" t="26316" r="42233" b="15042"/>
            <a:stretch>
              <a:fillRect/>
            </a:stretch>
          </p:blipFill>
          <p:spPr>
            <a:xfrm>
              <a:off x="3435643" y="6696635"/>
              <a:ext cx="2975595" cy="6139650"/>
            </a:xfrm>
            <a:prstGeom prst="rect">
              <a:avLst/>
            </a:prstGeom>
            <a:effectLst>
              <a:outerShdw blurRad="228600" dist="12700" dir="13500000" sy="23000" kx="1200000" algn="b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23" name="índice1">
            <a:extLst>
              <a:ext uri="{FF2B5EF4-FFF2-40B4-BE49-F238E27FC236}">
                <a16:creationId xmlns:a16="http://schemas.microsoft.com/office/drawing/2014/main" id="{4C4E44A2-6B6D-44D0-9C11-3F03A2E526C0}"/>
              </a:ext>
            </a:extLst>
          </p:cNvPr>
          <p:cNvGrpSpPr/>
          <p:nvPr/>
        </p:nvGrpSpPr>
        <p:grpSpPr>
          <a:xfrm>
            <a:off x="-940240" y="82788"/>
            <a:ext cx="1680538" cy="813045"/>
            <a:chOff x="-973394" y="185531"/>
            <a:chExt cx="3362633" cy="1626844"/>
          </a:xfrm>
        </p:grpSpPr>
        <p:pic>
          <p:nvPicPr>
            <p:cNvPr id="28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34369CD6-61D7-4CD4-B6D0-D50EEB47E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EC034CCE-1BDD-4725-8AED-55B52341224F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5DF35B2E-1682-40E3-B82D-62B87E68C3A5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solidFill>
                <a:srgbClr val="C6ABDB"/>
              </a:soli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31" name="Oval 19">
                <a:extLst>
                  <a:ext uri="{FF2B5EF4-FFF2-40B4-BE49-F238E27FC236}">
                    <a16:creationId xmlns:a16="http://schemas.microsoft.com/office/drawing/2014/main" id="{F03FAAB4-A178-4B7C-848A-02502A34CF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01</a:t>
                </a:r>
              </a:p>
            </p:txBody>
          </p:sp>
        </p:grpSp>
      </p:grp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1E6F7E49-4CD9-4513-881B-45ED4C309945}"/>
              </a:ext>
            </a:extLst>
          </p:cNvPr>
          <p:cNvSpPr txBox="1"/>
          <p:nvPr/>
        </p:nvSpPr>
        <p:spPr>
          <a:xfrm>
            <a:off x="2371595" y="6415170"/>
            <a:ext cx="680404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F9BDDC31-C363-4E76-8329-6C4228C99F2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025A43F0-7EAD-41FB-90D3-84DF399E787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BBB3F62B-900A-42A4-96E2-F89B0B1374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0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321E-6 -2.40741E-6 L 0.21831 -2.40741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12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31 -2.40741E-6 L 0.45374 -2.40741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374 -2.40741E-6 L 0.67491 -2.40741E-6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491 -2.40741E-6 L 0.90754 -2.40741E-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28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ulo1">
            <a:extLst>
              <a:ext uri="{FF2B5EF4-FFF2-40B4-BE49-F238E27FC236}">
                <a16:creationId xmlns:a16="http://schemas.microsoft.com/office/drawing/2014/main" id="{C90B60C3-9B44-2DA3-004E-A4DD640ED7AA}"/>
              </a:ext>
            </a:extLst>
          </p:cNvPr>
          <p:cNvSpPr txBox="1"/>
          <p:nvPr/>
        </p:nvSpPr>
        <p:spPr>
          <a:xfrm>
            <a:off x="1197286" y="370176"/>
            <a:ext cx="4848193" cy="16308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DO </a:t>
            </a:r>
            <a:r>
              <a:rPr lang="pt-BR" sz="2800" b="1" dirty="0">
                <a:solidFill>
                  <a:srgbClr val="CB9217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DESAFIO</a:t>
            </a:r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À TRANSFORMAÇÃO:</a:t>
            </a:r>
          </a:p>
          <a:p>
            <a:r>
              <a:rPr lang="pt-BR" sz="2400" b="1" dirty="0">
                <a:solidFill>
                  <a:srgbClr val="CB9217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ESTRUTURANDO</a:t>
            </a:r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O CONTROLE INTERNO NOS TRIBUNAIS DE CONTAS</a:t>
            </a:r>
            <a:endParaRPr lang="pt-BR" sz="2399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40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A798F98D-0623-47EF-B8E0-1416CACF5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 r="8905"/>
          <a:stretch>
            <a:fillRect/>
          </a:stretch>
        </p:blipFill>
        <p:spPr>
          <a:xfrm flipH="1">
            <a:off x="8647129" y="850757"/>
            <a:ext cx="3933605" cy="5815690"/>
          </a:xfrm>
          <a:prstGeom prst="rect">
            <a:avLst/>
          </a:prstGeom>
          <a:effectLst>
            <a:outerShdw blurRad="431800" dir="18900000" sy="23000" kx="-1200000" algn="bl" rotWithShape="0">
              <a:prstClr val="black">
                <a:alpha val="64000"/>
              </a:prstClr>
            </a:outerShdw>
          </a:effectLst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235C6C7-1CFB-45CB-93A6-5C30B80B0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9650456"/>
              </p:ext>
            </p:extLst>
          </p:nvPr>
        </p:nvGraphicFramePr>
        <p:xfrm>
          <a:off x="265907" y="1981511"/>
          <a:ext cx="8364465" cy="4730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36BEAE06-EAC7-4675-A0B3-4A7E5F8C01E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897B2FF7-F97F-4271-9C8C-09DD85BEA05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8B07B6A-421E-4820-8C04-C49B6F452F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Google Shape;85;p13">
            <a:extLst>
              <a:ext uri="{FF2B5EF4-FFF2-40B4-BE49-F238E27FC236}">
                <a16:creationId xmlns:a16="http://schemas.microsoft.com/office/drawing/2014/main" id="{332910BD-66F3-42FB-BE7A-F20C7BAA76FE}"/>
              </a:ext>
            </a:extLst>
          </p:cNvPr>
          <p:cNvSpPr txBox="1"/>
          <p:nvPr/>
        </p:nvSpPr>
        <p:spPr>
          <a:xfrm>
            <a:off x="3538299" y="6469766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chemeClr val="bg1"/>
              </a:solidFill>
              <a:latin typeface="+mj-lt"/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19" name="índice2">
            <a:extLst>
              <a:ext uri="{FF2B5EF4-FFF2-40B4-BE49-F238E27FC236}">
                <a16:creationId xmlns:a16="http://schemas.microsoft.com/office/drawing/2014/main" id="{7A554CDA-4BE9-4AF3-9549-4059641B247D}"/>
              </a:ext>
            </a:extLst>
          </p:cNvPr>
          <p:cNvGrpSpPr/>
          <p:nvPr/>
        </p:nvGrpSpPr>
        <p:grpSpPr>
          <a:xfrm>
            <a:off x="-969321" y="92722"/>
            <a:ext cx="1680538" cy="813045"/>
            <a:chOff x="-973394" y="185531"/>
            <a:chExt cx="3362633" cy="1626844"/>
          </a:xfrm>
        </p:grpSpPr>
        <p:pic>
          <p:nvPicPr>
            <p:cNvPr id="2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5BA1BE21-2C8F-491B-ADFF-7A65AA3089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209E8EE0-806B-4066-A3D9-685CD384ACDB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CF6FE9CE-25EE-4EB1-A5F2-BC8FFE10C3E2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5" name="Oval 19">
                <a:extLst>
                  <a:ext uri="{FF2B5EF4-FFF2-40B4-BE49-F238E27FC236}">
                    <a16:creationId xmlns:a16="http://schemas.microsoft.com/office/drawing/2014/main" id="{FE6D88ED-2EBF-421C-AE8C-3263642AD4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679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nner3">
            <a:extLst>
              <a:ext uri="{FF2B5EF4-FFF2-40B4-BE49-F238E27FC236}">
                <a16:creationId xmlns:a16="http://schemas.microsoft.com/office/drawing/2014/main" id="{EB24ACA7-8502-7091-57AC-F0F26C81D2CA}"/>
              </a:ext>
            </a:extLst>
          </p:cNvPr>
          <p:cNvSpPr/>
          <p:nvPr/>
        </p:nvSpPr>
        <p:spPr>
          <a:xfrm>
            <a:off x="6248727" y="2573528"/>
            <a:ext cx="5458471" cy="2519686"/>
          </a:xfrm>
          <a:prstGeom prst="roundRect">
            <a:avLst>
              <a:gd name="adj" fmla="val 12327"/>
            </a:avLst>
          </a:prstGeom>
          <a:solidFill>
            <a:schemeClr val="bg1"/>
          </a:solidFill>
          <a:ln>
            <a:noFill/>
          </a:ln>
          <a:effectLst>
            <a:outerShdw blurRad="762000" dist="254000" dir="2700000" algn="tl" rotWithShape="0">
              <a:schemeClr val="bg1"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33" rIns="143933" rtlCol="0" anchor="ctr"/>
          <a:lstStyle/>
          <a:p>
            <a:r>
              <a:rPr lang="pt-BR" sz="3600" b="1" dirty="0">
                <a:solidFill>
                  <a:srgbClr val="541E5A"/>
                </a:solidFill>
                <a:latin typeface="+mj-lt"/>
              </a:rPr>
              <a:t>Você sabe o grau de maturidade do </a:t>
            </a:r>
            <a:r>
              <a:rPr lang="pt-BR" sz="4000" b="1" dirty="0">
                <a:solidFill>
                  <a:srgbClr val="CB9217"/>
                </a:solidFill>
                <a:latin typeface="+mj-lt"/>
              </a:rPr>
              <a:t>Controle Interno</a:t>
            </a:r>
            <a:r>
              <a:rPr lang="pt-BR" sz="3600" b="1" dirty="0">
                <a:solidFill>
                  <a:srgbClr val="541E5A"/>
                </a:solidFill>
                <a:latin typeface="+mj-lt"/>
              </a:rPr>
              <a:t> do seu Tribunal de Contas?</a:t>
            </a:r>
          </a:p>
        </p:txBody>
      </p:sp>
      <p:grpSp>
        <p:nvGrpSpPr>
          <p:cNvPr id="10" name="interrogacao">
            <a:extLst>
              <a:ext uri="{FF2B5EF4-FFF2-40B4-BE49-F238E27FC236}">
                <a16:creationId xmlns:a16="http://schemas.microsoft.com/office/drawing/2014/main" id="{87BD6302-E5EA-AA2B-032B-0D99F52B8680}"/>
              </a:ext>
            </a:extLst>
          </p:cNvPr>
          <p:cNvGrpSpPr/>
          <p:nvPr/>
        </p:nvGrpSpPr>
        <p:grpSpPr>
          <a:xfrm rot="1649598">
            <a:off x="4134509" y="949660"/>
            <a:ext cx="1498715" cy="2352356"/>
            <a:chOff x="14436721" y="1593090"/>
            <a:chExt cx="6929218" cy="10875975"/>
          </a:xfrm>
          <a:solidFill>
            <a:srgbClr val="541E5A"/>
          </a:solidFill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CC980C9C-DE3E-12DA-2423-D68EF532C838}"/>
                </a:ext>
              </a:extLst>
            </p:cNvPr>
            <p:cNvSpPr/>
            <p:nvPr/>
          </p:nvSpPr>
          <p:spPr>
            <a:xfrm>
              <a:off x="14436721" y="1593090"/>
              <a:ext cx="6929218" cy="7776337"/>
            </a:xfrm>
            <a:custGeom>
              <a:avLst/>
              <a:gdLst>
                <a:gd name="connsiteX0" fmla="*/ 3396057 w 6929218"/>
                <a:gd name="connsiteY0" fmla="*/ 7775793 h 7776337"/>
                <a:gd name="connsiteX1" fmla="*/ 2700096 w 6929218"/>
                <a:gd name="connsiteY1" fmla="*/ 7775507 h 7776337"/>
                <a:gd name="connsiteX2" fmla="*/ 2377907 w 6929218"/>
                <a:gd name="connsiteY2" fmla="*/ 7458263 h 7776337"/>
                <a:gd name="connsiteX3" fmla="*/ 2392183 w 6929218"/>
                <a:gd name="connsiteY3" fmla="*/ 6568938 h 7776337"/>
                <a:gd name="connsiteX4" fmla="*/ 3405518 w 6929218"/>
                <a:gd name="connsiteY4" fmla="*/ 4960063 h 7776337"/>
                <a:gd name="connsiteX5" fmla="*/ 4169193 w 6929218"/>
                <a:gd name="connsiteY5" fmla="*/ 4518388 h 7776337"/>
                <a:gd name="connsiteX6" fmla="*/ 4732560 w 6929218"/>
                <a:gd name="connsiteY6" fmla="*/ 2769327 h 7776337"/>
                <a:gd name="connsiteX7" fmla="*/ 3339665 w 6929218"/>
                <a:gd name="connsiteY7" fmla="*/ 1920573 h 7776337"/>
                <a:gd name="connsiteX8" fmla="*/ 2226161 w 6929218"/>
                <a:gd name="connsiteY8" fmla="*/ 2683163 h 7776337"/>
                <a:gd name="connsiteX9" fmla="*/ 2097928 w 6929218"/>
                <a:gd name="connsiteY9" fmla="*/ 3266822 h 7776337"/>
                <a:gd name="connsiteX10" fmla="*/ 1481727 w 6929218"/>
                <a:gd name="connsiteY10" fmla="*/ 4120204 h 7776337"/>
                <a:gd name="connsiteX11" fmla="*/ 440530 w 6929218"/>
                <a:gd name="connsiteY11" fmla="*/ 3988664 h 7776337"/>
                <a:gd name="connsiteX12" fmla="*/ 1512 w 6929218"/>
                <a:gd name="connsiteY12" fmla="*/ 3080778 h 7776337"/>
                <a:gd name="connsiteX13" fmla="*/ 395067 w 6929218"/>
                <a:gd name="connsiteY13" fmla="*/ 1625001 h 7776337"/>
                <a:gd name="connsiteX14" fmla="*/ 565126 w 6929218"/>
                <a:gd name="connsiteY14" fmla="*/ 1581506 h 7776337"/>
                <a:gd name="connsiteX15" fmla="*/ 570804 w 6929218"/>
                <a:gd name="connsiteY15" fmla="*/ 1719724 h 7776337"/>
                <a:gd name="connsiteX16" fmla="*/ 322976 w 6929218"/>
                <a:gd name="connsiteY16" fmla="*/ 2234983 h 7776337"/>
                <a:gd name="connsiteX17" fmla="*/ 444194 w 6929218"/>
                <a:gd name="connsiteY17" fmla="*/ 2408506 h 7776337"/>
                <a:gd name="connsiteX18" fmla="*/ 543278 w 6929218"/>
                <a:gd name="connsiteY18" fmla="*/ 2323769 h 7776337"/>
                <a:gd name="connsiteX19" fmla="*/ 1462975 w 6929218"/>
                <a:gd name="connsiteY19" fmla="*/ 1101838 h 7776337"/>
                <a:gd name="connsiteX20" fmla="*/ 1633246 w 6929218"/>
                <a:gd name="connsiteY20" fmla="*/ 996040 h 7776337"/>
                <a:gd name="connsiteX21" fmla="*/ 1682921 w 6929218"/>
                <a:gd name="connsiteY21" fmla="*/ 822874 h 7776337"/>
                <a:gd name="connsiteX22" fmla="*/ 1509531 w 6929218"/>
                <a:gd name="connsiteY22" fmla="*/ 776494 h 7776337"/>
                <a:gd name="connsiteX23" fmla="*/ 1412124 w 6929218"/>
                <a:gd name="connsiteY23" fmla="*/ 765035 h 7776337"/>
                <a:gd name="connsiteX24" fmla="*/ 1421529 w 6929218"/>
                <a:gd name="connsiteY24" fmla="*/ 649320 h 7776337"/>
                <a:gd name="connsiteX25" fmla="*/ 1559806 w 6929218"/>
                <a:gd name="connsiteY25" fmla="*/ 544776 h 7776337"/>
                <a:gd name="connsiteX26" fmla="*/ 3186881 w 6929218"/>
                <a:gd name="connsiteY26" fmla="*/ 9307 h 7776337"/>
                <a:gd name="connsiteX27" fmla="*/ 6264183 w 6929218"/>
                <a:gd name="connsiteY27" fmla="*/ 1353068 h 7776337"/>
                <a:gd name="connsiteX28" fmla="*/ 6910340 w 6929218"/>
                <a:gd name="connsiteY28" fmla="*/ 2920305 h 7776337"/>
                <a:gd name="connsiteX29" fmla="*/ 6527240 w 6929218"/>
                <a:gd name="connsiteY29" fmla="*/ 4813979 h 7776337"/>
                <a:gd name="connsiteX30" fmla="*/ 5336573 w 6929218"/>
                <a:gd name="connsiteY30" fmla="*/ 5949233 h 7776337"/>
                <a:gd name="connsiteX31" fmla="*/ 4698792 w 6929218"/>
                <a:gd name="connsiteY31" fmla="*/ 6449636 h 7776337"/>
                <a:gd name="connsiteX32" fmla="*/ 4425330 w 6929218"/>
                <a:gd name="connsiteY32" fmla="*/ 7219303 h 7776337"/>
                <a:gd name="connsiteX33" fmla="*/ 4425557 w 6929218"/>
                <a:gd name="connsiteY33" fmla="*/ 7460191 h 7776337"/>
                <a:gd name="connsiteX34" fmla="*/ 4112083 w 6929218"/>
                <a:gd name="connsiteY34" fmla="*/ 7775130 h 7776337"/>
                <a:gd name="connsiteX35" fmla="*/ 3396057 w 6929218"/>
                <a:gd name="connsiteY35" fmla="*/ 7775793 h 7776337"/>
                <a:gd name="connsiteX36" fmla="*/ 2632002 w 6929218"/>
                <a:gd name="connsiteY36" fmla="*/ 6279060 h 7776337"/>
                <a:gd name="connsiteX37" fmla="*/ 2730232 w 6929218"/>
                <a:gd name="connsiteY37" fmla="*/ 6433557 h 7776337"/>
                <a:gd name="connsiteX38" fmla="*/ 2863218 w 6929218"/>
                <a:gd name="connsiteY38" fmla="*/ 6330483 h 7776337"/>
                <a:gd name="connsiteX39" fmla="*/ 3084089 w 6929218"/>
                <a:gd name="connsiteY39" fmla="*/ 5834426 h 7776337"/>
                <a:gd name="connsiteX40" fmla="*/ 3115377 w 6929218"/>
                <a:gd name="connsiteY40" fmla="*/ 5761966 h 7776337"/>
                <a:gd name="connsiteX41" fmla="*/ 3038987 w 6929218"/>
                <a:gd name="connsiteY41" fmla="*/ 5642140 h 7776337"/>
                <a:gd name="connsiteX42" fmla="*/ 2884443 w 6929218"/>
                <a:gd name="connsiteY42" fmla="*/ 5702858 h 7776337"/>
                <a:gd name="connsiteX43" fmla="*/ 2681924 w 6929218"/>
                <a:gd name="connsiteY43" fmla="*/ 6122572 h 7776337"/>
                <a:gd name="connsiteX44" fmla="*/ 2632002 w 6929218"/>
                <a:gd name="connsiteY44" fmla="*/ 6279060 h 777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929218" h="7776337">
                  <a:moveTo>
                    <a:pt x="3396057" y="7775793"/>
                  </a:moveTo>
                  <a:cubicBezTo>
                    <a:pt x="3164069" y="7775883"/>
                    <a:pt x="2932073" y="7777098"/>
                    <a:pt x="2700096" y="7775507"/>
                  </a:cubicBezTo>
                  <a:cubicBezTo>
                    <a:pt x="2509616" y="7774202"/>
                    <a:pt x="2376876" y="7646984"/>
                    <a:pt x="2377907" y="7458263"/>
                  </a:cubicBezTo>
                  <a:cubicBezTo>
                    <a:pt x="2379525" y="7161798"/>
                    <a:pt x="2360542" y="6864666"/>
                    <a:pt x="2392183" y="6568938"/>
                  </a:cubicBezTo>
                  <a:cubicBezTo>
                    <a:pt x="2467194" y="5867811"/>
                    <a:pt x="2814770" y="5336716"/>
                    <a:pt x="3405518" y="4960063"/>
                  </a:cubicBezTo>
                  <a:cubicBezTo>
                    <a:pt x="3653632" y="4801866"/>
                    <a:pt x="3924903" y="4683948"/>
                    <a:pt x="4169193" y="4518388"/>
                  </a:cubicBezTo>
                  <a:cubicBezTo>
                    <a:pt x="4732310" y="4136758"/>
                    <a:pt x="4975663" y="3386238"/>
                    <a:pt x="4732560" y="2769327"/>
                  </a:cubicBezTo>
                  <a:cubicBezTo>
                    <a:pt x="4509472" y="2203201"/>
                    <a:pt x="3949188" y="1861896"/>
                    <a:pt x="3339665" y="1920573"/>
                  </a:cubicBezTo>
                  <a:cubicBezTo>
                    <a:pt x="2828062" y="1969822"/>
                    <a:pt x="2452761" y="2219386"/>
                    <a:pt x="2226161" y="2683163"/>
                  </a:cubicBezTo>
                  <a:cubicBezTo>
                    <a:pt x="2136592" y="2866484"/>
                    <a:pt x="2118674" y="3066984"/>
                    <a:pt x="2097928" y="3266822"/>
                  </a:cubicBezTo>
                  <a:cubicBezTo>
                    <a:pt x="2056243" y="3668313"/>
                    <a:pt x="1854947" y="3962749"/>
                    <a:pt x="1481727" y="4120204"/>
                  </a:cubicBezTo>
                  <a:cubicBezTo>
                    <a:pt x="1114177" y="4275266"/>
                    <a:pt x="759266" y="4232546"/>
                    <a:pt x="440530" y="3988664"/>
                  </a:cubicBezTo>
                  <a:cubicBezTo>
                    <a:pt x="144115" y="3761860"/>
                    <a:pt x="13621" y="3446275"/>
                    <a:pt x="1512" y="3080778"/>
                  </a:cubicBezTo>
                  <a:cubicBezTo>
                    <a:pt x="-15860" y="2556369"/>
                    <a:pt x="116565" y="2070368"/>
                    <a:pt x="395067" y="1625001"/>
                  </a:cubicBezTo>
                  <a:cubicBezTo>
                    <a:pt x="444311" y="1546252"/>
                    <a:pt x="513981" y="1528750"/>
                    <a:pt x="565126" y="1581506"/>
                  </a:cubicBezTo>
                  <a:cubicBezTo>
                    <a:pt x="607489" y="1625201"/>
                    <a:pt x="606865" y="1671287"/>
                    <a:pt x="570804" y="1719724"/>
                  </a:cubicBezTo>
                  <a:cubicBezTo>
                    <a:pt x="454935" y="1875365"/>
                    <a:pt x="383679" y="2052980"/>
                    <a:pt x="322976" y="2234983"/>
                  </a:cubicBezTo>
                  <a:cubicBezTo>
                    <a:pt x="290731" y="2331669"/>
                    <a:pt x="352293" y="2415372"/>
                    <a:pt x="444194" y="2408506"/>
                  </a:cubicBezTo>
                  <a:cubicBezTo>
                    <a:pt x="498552" y="2404446"/>
                    <a:pt x="528414" y="2373201"/>
                    <a:pt x="543278" y="2323769"/>
                  </a:cubicBezTo>
                  <a:cubicBezTo>
                    <a:pt x="699707" y="1803474"/>
                    <a:pt x="1035808" y="1418058"/>
                    <a:pt x="1462975" y="1101838"/>
                  </a:cubicBezTo>
                  <a:cubicBezTo>
                    <a:pt x="1516499" y="1062214"/>
                    <a:pt x="1577178" y="1032400"/>
                    <a:pt x="1633246" y="996040"/>
                  </a:cubicBezTo>
                  <a:cubicBezTo>
                    <a:pt x="1698287" y="953862"/>
                    <a:pt x="1717764" y="882460"/>
                    <a:pt x="1682921" y="822874"/>
                  </a:cubicBezTo>
                  <a:cubicBezTo>
                    <a:pt x="1646056" y="759835"/>
                    <a:pt x="1579933" y="740084"/>
                    <a:pt x="1509531" y="776494"/>
                  </a:cubicBezTo>
                  <a:cubicBezTo>
                    <a:pt x="1471738" y="796038"/>
                    <a:pt x="1440751" y="807528"/>
                    <a:pt x="1412124" y="765035"/>
                  </a:cubicBezTo>
                  <a:cubicBezTo>
                    <a:pt x="1384116" y="723468"/>
                    <a:pt x="1389896" y="684472"/>
                    <a:pt x="1421529" y="649320"/>
                  </a:cubicBezTo>
                  <a:cubicBezTo>
                    <a:pt x="1460698" y="605793"/>
                    <a:pt x="1510644" y="575429"/>
                    <a:pt x="1559806" y="544776"/>
                  </a:cubicBezTo>
                  <a:cubicBezTo>
                    <a:pt x="2058531" y="233799"/>
                    <a:pt x="2599499" y="46854"/>
                    <a:pt x="3186881" y="9307"/>
                  </a:cubicBezTo>
                  <a:cubicBezTo>
                    <a:pt x="4442004" y="-70927"/>
                    <a:pt x="5476759" y="366801"/>
                    <a:pt x="6264183" y="1353068"/>
                  </a:cubicBezTo>
                  <a:cubicBezTo>
                    <a:pt x="6628989" y="1809995"/>
                    <a:pt x="6851329" y="2335467"/>
                    <a:pt x="6910340" y="2920305"/>
                  </a:cubicBezTo>
                  <a:cubicBezTo>
                    <a:pt x="6977838" y="3589266"/>
                    <a:pt x="6867577" y="4226766"/>
                    <a:pt x="6527240" y="4813979"/>
                  </a:cubicBezTo>
                  <a:cubicBezTo>
                    <a:pt x="6241300" y="5307340"/>
                    <a:pt x="5831376" y="5672652"/>
                    <a:pt x="5336573" y="5949233"/>
                  </a:cubicBezTo>
                  <a:cubicBezTo>
                    <a:pt x="5098433" y="6082349"/>
                    <a:pt x="4870912" y="6232057"/>
                    <a:pt x="4698792" y="6449636"/>
                  </a:cubicBezTo>
                  <a:cubicBezTo>
                    <a:pt x="4520789" y="6674649"/>
                    <a:pt x="4412919" y="6925577"/>
                    <a:pt x="4425330" y="7219303"/>
                  </a:cubicBezTo>
                  <a:cubicBezTo>
                    <a:pt x="4428719" y="7299463"/>
                    <a:pt x="4426501" y="7379899"/>
                    <a:pt x="4425557" y="7460191"/>
                  </a:cubicBezTo>
                  <a:cubicBezTo>
                    <a:pt x="4423461" y="7638291"/>
                    <a:pt x="4291156" y="7773394"/>
                    <a:pt x="4112083" y="7775130"/>
                  </a:cubicBezTo>
                  <a:cubicBezTo>
                    <a:pt x="3873433" y="7777446"/>
                    <a:pt x="3634735" y="7775703"/>
                    <a:pt x="3396057" y="7775793"/>
                  </a:cubicBezTo>
                  <a:close/>
                  <a:moveTo>
                    <a:pt x="2632002" y="6279060"/>
                  </a:moveTo>
                  <a:cubicBezTo>
                    <a:pt x="2628635" y="6362806"/>
                    <a:pt x="2671680" y="6423395"/>
                    <a:pt x="2730232" y="6433557"/>
                  </a:cubicBezTo>
                  <a:cubicBezTo>
                    <a:pt x="2789469" y="6443836"/>
                    <a:pt x="2849173" y="6399181"/>
                    <a:pt x="2863218" y="6330483"/>
                  </a:cubicBezTo>
                  <a:cubicBezTo>
                    <a:pt x="2900373" y="6148730"/>
                    <a:pt x="2976238" y="5984550"/>
                    <a:pt x="3084089" y="5834426"/>
                  </a:cubicBezTo>
                  <a:cubicBezTo>
                    <a:pt x="3099765" y="5812606"/>
                    <a:pt x="3114389" y="5790131"/>
                    <a:pt x="3115377" y="5761966"/>
                  </a:cubicBezTo>
                  <a:cubicBezTo>
                    <a:pt x="3117391" y="5704559"/>
                    <a:pt x="3094172" y="5662620"/>
                    <a:pt x="3038987" y="5642140"/>
                  </a:cubicBezTo>
                  <a:cubicBezTo>
                    <a:pt x="2983256" y="5621456"/>
                    <a:pt x="2919877" y="5644840"/>
                    <a:pt x="2884443" y="5702858"/>
                  </a:cubicBezTo>
                  <a:cubicBezTo>
                    <a:pt x="2803134" y="5835978"/>
                    <a:pt x="2733477" y="5974968"/>
                    <a:pt x="2681924" y="6122572"/>
                  </a:cubicBezTo>
                  <a:cubicBezTo>
                    <a:pt x="2662208" y="6179019"/>
                    <a:pt x="2636912" y="6233813"/>
                    <a:pt x="2632002" y="6279060"/>
                  </a:cubicBezTo>
                  <a:close/>
                </a:path>
              </a:pathLst>
            </a:custGeom>
            <a:grpFill/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90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1EE293F1-6A0D-C8A9-4BFD-D864C0047F3B}"/>
                </a:ext>
              </a:extLst>
            </p:cNvPr>
            <p:cNvSpPr/>
            <p:nvPr/>
          </p:nvSpPr>
          <p:spPr>
            <a:xfrm>
              <a:off x="16621624" y="9982974"/>
              <a:ext cx="2496633" cy="2486091"/>
            </a:xfrm>
            <a:custGeom>
              <a:avLst/>
              <a:gdLst>
                <a:gd name="connsiteX0" fmla="*/ 2496633 w 2496633"/>
                <a:gd name="connsiteY0" fmla="*/ 1173045 h 2486091"/>
                <a:gd name="connsiteX1" fmla="*/ 1403824 w 2496633"/>
                <a:gd name="connsiteY1" fmla="*/ 2477558 h 2486091"/>
                <a:gd name="connsiteX2" fmla="*/ 2699 w 2496633"/>
                <a:gd name="connsiteY2" fmla="*/ 1309444 h 2486091"/>
                <a:gd name="connsiteX3" fmla="*/ 7230 w 2496633"/>
                <a:gd name="connsiteY3" fmla="*/ 1149289 h 2486091"/>
                <a:gd name="connsiteX4" fmla="*/ 62732 w 2496633"/>
                <a:gd name="connsiteY4" fmla="*/ 1085247 h 2486091"/>
                <a:gd name="connsiteX5" fmla="*/ 126665 w 2496633"/>
                <a:gd name="connsiteY5" fmla="*/ 1140279 h 2486091"/>
                <a:gd name="connsiteX6" fmla="*/ 213021 w 2496633"/>
                <a:gd name="connsiteY6" fmla="*/ 1243310 h 2486091"/>
                <a:gd name="connsiteX7" fmla="*/ 379498 w 2496633"/>
                <a:gd name="connsiteY7" fmla="*/ 1137450 h 2486091"/>
                <a:gd name="connsiteX8" fmla="*/ 499054 w 2496633"/>
                <a:gd name="connsiteY8" fmla="*/ 840981 h 2486091"/>
                <a:gd name="connsiteX9" fmla="*/ 916855 w 2496633"/>
                <a:gd name="connsiteY9" fmla="*/ 483361 h 2486091"/>
                <a:gd name="connsiteX10" fmla="*/ 1026458 w 2496633"/>
                <a:gd name="connsiteY10" fmla="*/ 370835 h 2486091"/>
                <a:gd name="connsiteX11" fmla="*/ 906897 w 2496633"/>
                <a:gd name="connsiteY11" fmla="*/ 236853 h 2486091"/>
                <a:gd name="connsiteX12" fmla="*/ 785499 w 2496633"/>
                <a:gd name="connsiteY12" fmla="*/ 170664 h 2486091"/>
                <a:gd name="connsiteX13" fmla="*/ 891395 w 2496633"/>
                <a:gd name="connsiteY13" fmla="*/ 54772 h 2486091"/>
                <a:gd name="connsiteX14" fmla="*/ 1888074 w 2496633"/>
                <a:gd name="connsiteY14" fmla="*/ 180441 h 2486091"/>
                <a:gd name="connsiteX15" fmla="*/ 2496633 w 2496633"/>
                <a:gd name="connsiteY15" fmla="*/ 1173045 h 2486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96633" h="2486091">
                  <a:moveTo>
                    <a:pt x="2496633" y="1173045"/>
                  </a:moveTo>
                  <a:cubicBezTo>
                    <a:pt x="2496872" y="1870069"/>
                    <a:pt x="2015801" y="2408582"/>
                    <a:pt x="1403824" y="2477558"/>
                  </a:cubicBezTo>
                  <a:cubicBezTo>
                    <a:pt x="674792" y="2559733"/>
                    <a:pt x="50510" y="2039324"/>
                    <a:pt x="2699" y="1309444"/>
                  </a:cubicBezTo>
                  <a:cubicBezTo>
                    <a:pt x="-804" y="1255952"/>
                    <a:pt x="-2328" y="1202311"/>
                    <a:pt x="7230" y="1149289"/>
                  </a:cubicBezTo>
                  <a:cubicBezTo>
                    <a:pt x="12916" y="1117754"/>
                    <a:pt x="22090" y="1086512"/>
                    <a:pt x="62732" y="1085247"/>
                  </a:cubicBezTo>
                  <a:cubicBezTo>
                    <a:pt x="100009" y="1084087"/>
                    <a:pt x="119015" y="1105112"/>
                    <a:pt x="126665" y="1140279"/>
                  </a:cubicBezTo>
                  <a:cubicBezTo>
                    <a:pt x="137340" y="1189347"/>
                    <a:pt x="166002" y="1225448"/>
                    <a:pt x="213021" y="1243310"/>
                  </a:cubicBezTo>
                  <a:cubicBezTo>
                    <a:pt x="289928" y="1272529"/>
                    <a:pt x="355589" y="1231295"/>
                    <a:pt x="379498" y="1137450"/>
                  </a:cubicBezTo>
                  <a:cubicBezTo>
                    <a:pt x="406091" y="1033075"/>
                    <a:pt x="444837" y="934167"/>
                    <a:pt x="499054" y="840981"/>
                  </a:cubicBezTo>
                  <a:cubicBezTo>
                    <a:pt x="596802" y="672968"/>
                    <a:pt x="733523" y="551001"/>
                    <a:pt x="916855" y="483361"/>
                  </a:cubicBezTo>
                  <a:cubicBezTo>
                    <a:pt x="971508" y="463195"/>
                    <a:pt x="1018890" y="436410"/>
                    <a:pt x="1026458" y="370835"/>
                  </a:cubicBezTo>
                  <a:cubicBezTo>
                    <a:pt x="1035522" y="292263"/>
                    <a:pt x="986160" y="233585"/>
                    <a:pt x="906897" y="236853"/>
                  </a:cubicBezTo>
                  <a:cubicBezTo>
                    <a:pt x="850262" y="239185"/>
                    <a:pt x="796327" y="246043"/>
                    <a:pt x="785499" y="170664"/>
                  </a:cubicBezTo>
                  <a:cubicBezTo>
                    <a:pt x="777571" y="115475"/>
                    <a:pt x="812073" y="76858"/>
                    <a:pt x="891395" y="54772"/>
                  </a:cubicBezTo>
                  <a:cubicBezTo>
                    <a:pt x="1241027" y="-42584"/>
                    <a:pt x="1576814" y="-15736"/>
                    <a:pt x="1888074" y="180441"/>
                  </a:cubicBezTo>
                  <a:cubicBezTo>
                    <a:pt x="2281852" y="428619"/>
                    <a:pt x="2481012" y="790188"/>
                    <a:pt x="2496633" y="1173045"/>
                  </a:cubicBezTo>
                  <a:close/>
                </a:path>
              </a:pathLst>
            </a:custGeom>
            <a:grpFill/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900"/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cérebro" descr="Cérebro">
                <a:extLst>
                  <a:ext uri="{FF2B5EF4-FFF2-40B4-BE49-F238E27FC236}">
                    <a16:creationId xmlns:a16="http://schemas.microsoft.com/office/drawing/2014/main" id="{A7693D05-8397-FCA2-C61F-A944AE46087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528734" y="612618"/>
              <a:ext cx="1690812" cy="1960910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690812" cy="1960910"/>
                    </a:xfrm>
                    <a:prstGeom prst="rect">
                      <a:avLst/>
                    </a:prstGeom>
                  </am3d:spPr>
                  <am3d:camera>
                    <am3d:pos x="0" y="0" z="718458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9047" d="1000000"/>
                    <am3d:preTrans dx="-67441" dy="-7461814" dz="-207133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3300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cérebro" descr="Cérebro">
                <a:extLst>
                  <a:ext uri="{FF2B5EF4-FFF2-40B4-BE49-F238E27FC236}">
                    <a16:creationId xmlns:a16="http://schemas.microsoft.com/office/drawing/2014/main" id="{A7693D05-8397-FCA2-C61F-A944AE4608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8734" y="612618"/>
                <a:ext cx="1690812" cy="196091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subtitulo">
            <a:extLst>
              <a:ext uri="{FF2B5EF4-FFF2-40B4-BE49-F238E27FC236}">
                <a16:creationId xmlns:a16="http://schemas.microsoft.com/office/drawing/2014/main" id="{0FD657FD-EBB1-B514-5B38-6F96DB440799}"/>
              </a:ext>
            </a:extLst>
          </p:cNvPr>
          <p:cNvSpPr txBox="1"/>
          <p:nvPr/>
        </p:nvSpPr>
        <p:spPr>
          <a:xfrm>
            <a:off x="6096397" y="566344"/>
            <a:ext cx="1966757" cy="55387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pt-BR" sz="2999" b="1" spc="150" dirty="0">
                <a:solidFill>
                  <a:srgbClr val="541E5A"/>
                </a:solidFill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REFLEXÃO</a:t>
            </a:r>
          </a:p>
        </p:txBody>
      </p:sp>
      <p:pic>
        <p:nvPicPr>
          <p:cNvPr id="5" name="homem">
            <a:extLst>
              <a:ext uri="{FF2B5EF4-FFF2-40B4-BE49-F238E27FC236}">
                <a16:creationId xmlns:a16="http://schemas.microsoft.com/office/drawing/2014/main" id="{D6A47A5F-094C-C703-FAD0-82A8B2B2F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7" y="2357098"/>
            <a:ext cx="4978767" cy="4497727"/>
          </a:xfrm>
          <a:custGeom>
            <a:avLst/>
            <a:gdLst>
              <a:gd name="connsiteX0" fmla="*/ 0 w 14245389"/>
              <a:gd name="connsiteY0" fmla="*/ 0 h 8999621"/>
              <a:gd name="connsiteX1" fmla="*/ 6317119 w 14245389"/>
              <a:gd name="connsiteY1" fmla="*/ 0 h 8999621"/>
              <a:gd name="connsiteX2" fmla="*/ 6337100 w 14245389"/>
              <a:gd name="connsiteY2" fmla="*/ 64371 h 8999621"/>
              <a:gd name="connsiteX3" fmla="*/ 6890102 w 14245389"/>
              <a:gd name="connsiteY3" fmla="*/ 430924 h 8999621"/>
              <a:gd name="connsiteX4" fmla="*/ 7443102 w 14245389"/>
              <a:gd name="connsiteY4" fmla="*/ 64371 h 8999621"/>
              <a:gd name="connsiteX5" fmla="*/ 7463084 w 14245389"/>
              <a:gd name="connsiteY5" fmla="*/ 0 h 8999621"/>
              <a:gd name="connsiteX6" fmla="*/ 14245389 w 14245389"/>
              <a:gd name="connsiteY6" fmla="*/ 0 h 8999621"/>
              <a:gd name="connsiteX7" fmla="*/ 14245389 w 14245389"/>
              <a:gd name="connsiteY7" fmla="*/ 8999621 h 8999621"/>
              <a:gd name="connsiteX8" fmla="*/ 0 w 14245389"/>
              <a:gd name="connsiteY8" fmla="*/ 8999621 h 8999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45389" h="8999621">
                <a:moveTo>
                  <a:pt x="0" y="0"/>
                </a:moveTo>
                <a:lnTo>
                  <a:pt x="6317119" y="0"/>
                </a:lnTo>
                <a:lnTo>
                  <a:pt x="6337100" y="64371"/>
                </a:lnTo>
                <a:cubicBezTo>
                  <a:pt x="6428210" y="279779"/>
                  <a:pt x="6641505" y="430924"/>
                  <a:pt x="6890102" y="430924"/>
                </a:cubicBezTo>
                <a:cubicBezTo>
                  <a:pt x="7138698" y="430924"/>
                  <a:pt x="7351992" y="279779"/>
                  <a:pt x="7443102" y="64371"/>
                </a:cubicBezTo>
                <a:lnTo>
                  <a:pt x="7463084" y="0"/>
                </a:lnTo>
                <a:lnTo>
                  <a:pt x="14245389" y="0"/>
                </a:lnTo>
                <a:lnTo>
                  <a:pt x="14245389" y="8999621"/>
                </a:lnTo>
                <a:lnTo>
                  <a:pt x="0" y="8999621"/>
                </a:lnTo>
                <a:close/>
              </a:path>
            </a:pathLst>
          </a:custGeom>
          <a:effectLst>
            <a:outerShdw blurRad="762000" dist="254000" dir="2700000" algn="tl" rotWithShape="0">
              <a:prstClr val="black">
                <a:alpha val="64000"/>
              </a:prst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A0B4C1A-A7A4-4F21-8DEF-2E16C79320C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50092CDD-AC33-493B-B97E-C760E95B073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AECD928-94DE-4765-A2DE-7F9A8EF2D9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25" name="Google Shape;85;p13">
            <a:extLst>
              <a:ext uri="{FF2B5EF4-FFF2-40B4-BE49-F238E27FC236}">
                <a16:creationId xmlns:a16="http://schemas.microsoft.com/office/drawing/2014/main" id="{26B7274F-9F1B-461F-AE7E-E792082EF297}"/>
              </a:ext>
            </a:extLst>
          </p:cNvPr>
          <p:cNvSpPr txBox="1"/>
          <p:nvPr/>
        </p:nvSpPr>
        <p:spPr>
          <a:xfrm>
            <a:off x="3538299" y="6469766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chemeClr val="bg1"/>
              </a:solidFill>
              <a:latin typeface="+mj-lt"/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26" name="índice2">
            <a:extLst>
              <a:ext uri="{FF2B5EF4-FFF2-40B4-BE49-F238E27FC236}">
                <a16:creationId xmlns:a16="http://schemas.microsoft.com/office/drawing/2014/main" id="{3D46D023-5E5C-4A7A-8B14-4A58098DB9AD}"/>
              </a:ext>
            </a:extLst>
          </p:cNvPr>
          <p:cNvGrpSpPr/>
          <p:nvPr/>
        </p:nvGrpSpPr>
        <p:grpSpPr>
          <a:xfrm>
            <a:off x="-969321" y="92722"/>
            <a:ext cx="1680538" cy="813045"/>
            <a:chOff x="-973394" y="185531"/>
            <a:chExt cx="3362633" cy="1626844"/>
          </a:xfrm>
        </p:grpSpPr>
        <p:pic>
          <p:nvPicPr>
            <p:cNvPr id="27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4F845FB6-1ADD-44F5-9527-535F82090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76B87434-72A3-4639-AFF8-9AD82085351C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70599874-0F87-4371-8842-F0AE84CCE6BF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30" name="Oval 19">
                <a:extLst>
                  <a:ext uri="{FF2B5EF4-FFF2-40B4-BE49-F238E27FC236}">
                    <a16:creationId xmlns:a16="http://schemas.microsoft.com/office/drawing/2014/main" id="{F11B269D-AAFE-46FB-ADD9-7960BEF2DC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2484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mph" presetSubtype="128" repeatCount="indefinite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539E-6 4.44444E-6 L -0.59144 4.44444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ulo1">
            <a:extLst>
              <a:ext uri="{FF2B5EF4-FFF2-40B4-BE49-F238E27FC236}">
                <a16:creationId xmlns:a16="http://schemas.microsoft.com/office/drawing/2014/main" id="{C90B60C3-9B44-2DA3-004E-A4DD640ED7AA}"/>
              </a:ext>
            </a:extLst>
          </p:cNvPr>
          <p:cNvSpPr txBox="1"/>
          <p:nvPr/>
        </p:nvSpPr>
        <p:spPr>
          <a:xfrm>
            <a:off x="1197286" y="370176"/>
            <a:ext cx="4848193" cy="16308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DO </a:t>
            </a:r>
            <a:r>
              <a:rPr lang="pt-BR" sz="2800" b="1" dirty="0">
                <a:solidFill>
                  <a:srgbClr val="CB9217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DESAFIO</a:t>
            </a:r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À TRANSFORMAÇÃO:</a:t>
            </a:r>
          </a:p>
          <a:p>
            <a:r>
              <a:rPr lang="pt-BR" sz="2400" b="1" dirty="0">
                <a:solidFill>
                  <a:srgbClr val="CB9217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ESTRUTURANDO</a:t>
            </a:r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O CONTROLE INTERNO NOS TRIBUNAIS DE CONTAS</a:t>
            </a:r>
            <a:endParaRPr lang="pt-BR" sz="2399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40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A798F98D-0623-47EF-B8E0-1416CACF5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 r="8905"/>
          <a:stretch>
            <a:fillRect/>
          </a:stretch>
        </p:blipFill>
        <p:spPr>
          <a:xfrm flipH="1">
            <a:off x="8599146" y="884328"/>
            <a:ext cx="3932954" cy="5814728"/>
          </a:xfrm>
          <a:prstGeom prst="rect">
            <a:avLst/>
          </a:prstGeom>
          <a:effectLst>
            <a:outerShdw blurRad="431800" dir="18900000" sy="23000" kx="-1200000" algn="bl" rotWithShape="0">
              <a:prstClr val="black">
                <a:alpha val="64000"/>
              </a:prstClr>
            </a:outerShdw>
          </a:effectLst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235C6C7-1CFB-45CB-93A6-5C30B80B0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368379"/>
              </p:ext>
            </p:extLst>
          </p:nvPr>
        </p:nvGraphicFramePr>
        <p:xfrm>
          <a:off x="337887" y="1853870"/>
          <a:ext cx="8364465" cy="4730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36BEAE06-EAC7-4675-A0B3-4A7E5F8C01E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897B2FF7-F97F-4271-9C8C-09DD85BEA05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8B07B6A-421E-4820-8C04-C49B6F452F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Google Shape;85;p13">
            <a:extLst>
              <a:ext uri="{FF2B5EF4-FFF2-40B4-BE49-F238E27FC236}">
                <a16:creationId xmlns:a16="http://schemas.microsoft.com/office/drawing/2014/main" id="{332910BD-66F3-42FB-BE7A-F20C7BAA76FE}"/>
              </a:ext>
            </a:extLst>
          </p:cNvPr>
          <p:cNvSpPr txBox="1"/>
          <p:nvPr/>
        </p:nvSpPr>
        <p:spPr>
          <a:xfrm>
            <a:off x="3538299" y="6469766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chemeClr val="bg1"/>
              </a:solidFill>
              <a:latin typeface="+mj-lt"/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15" name="índice3">
            <a:extLst>
              <a:ext uri="{FF2B5EF4-FFF2-40B4-BE49-F238E27FC236}">
                <a16:creationId xmlns:a16="http://schemas.microsoft.com/office/drawing/2014/main" id="{5B8C13D3-1454-487C-8BB2-6AC826965FDB}"/>
              </a:ext>
            </a:extLst>
          </p:cNvPr>
          <p:cNvGrpSpPr/>
          <p:nvPr/>
        </p:nvGrpSpPr>
        <p:grpSpPr>
          <a:xfrm>
            <a:off x="-840269" y="149532"/>
            <a:ext cx="1680538" cy="813045"/>
            <a:chOff x="-973394" y="185531"/>
            <a:chExt cx="3362633" cy="1626844"/>
          </a:xfrm>
        </p:grpSpPr>
        <p:pic>
          <p:nvPicPr>
            <p:cNvPr id="16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AF4D9119-EDF0-487A-82BA-28824E456E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3180AAE7-C0C4-44F6-9FFC-5047B1567221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11A955AD-42B2-4DFD-9535-DA1C5234887B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505B826-C0E4-43C2-B40D-D0CCA2F384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302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A5665ED-DFFB-144D-828C-2D2C464FD811}"/>
              </a:ext>
            </a:extLst>
          </p:cNvPr>
          <p:cNvGrpSpPr/>
          <p:nvPr/>
        </p:nvGrpSpPr>
        <p:grpSpPr>
          <a:xfrm>
            <a:off x="1178504" y="1723618"/>
            <a:ext cx="5140726" cy="719667"/>
            <a:chOff x="1307045" y="567856"/>
            <a:chExt cx="5143107" cy="720000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68793826-8970-5B47-A137-07C91AE4028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91017" y="-1445092"/>
              <a:ext cx="0" cy="4767943"/>
            </a:xfrm>
            <a:prstGeom prst="line">
              <a:avLst/>
            </a:prstGeom>
            <a:ln w="25400">
              <a:solidFill>
                <a:srgbClr val="070A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ic1">
              <a:extLst>
                <a:ext uri="{FF2B5EF4-FFF2-40B4-BE49-F238E27FC236}">
                  <a16:creationId xmlns:a16="http://schemas.microsoft.com/office/drawing/2014/main" id="{E69C9CEB-644D-D14B-A980-328F4D6600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30152" y="567856"/>
              <a:ext cx="720000" cy="720000"/>
              <a:chOff x="6546850" y="2958246"/>
              <a:chExt cx="504000" cy="504000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0E7CDFB2-1E34-4F47-8CD9-91537BB186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46850" y="2958246"/>
                <a:ext cx="504000" cy="504000"/>
                <a:chOff x="7379504" y="964574"/>
                <a:chExt cx="3867513" cy="3785225"/>
              </a:xfrm>
            </p:grpSpPr>
            <p:sp>
              <p:nvSpPr>
                <p:cNvPr id="29" name="Retângulo Arredondado 24">
                  <a:extLst>
                    <a:ext uri="{FF2B5EF4-FFF2-40B4-BE49-F238E27FC236}">
                      <a16:creationId xmlns:a16="http://schemas.microsoft.com/office/drawing/2014/main" id="{DC43AE0D-F5E3-A448-957A-679D0E66210C}"/>
                    </a:ext>
                  </a:extLst>
                </p:cNvPr>
                <p:cNvSpPr/>
                <p:nvPr/>
              </p:nvSpPr>
              <p:spPr>
                <a:xfrm>
                  <a:off x="7379504" y="964574"/>
                  <a:ext cx="3867513" cy="3785225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>
                  <a:outerShdw blurRad="190500" dist="63500" dir="18900000" algn="bl" rotWithShape="0">
                    <a:srgbClr val="01091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/>
                </a:p>
              </p:txBody>
            </p:sp>
            <p:sp>
              <p:nvSpPr>
                <p:cNvPr id="30" name="Retângulo Arredondado 25">
                  <a:extLst>
                    <a:ext uri="{FF2B5EF4-FFF2-40B4-BE49-F238E27FC236}">
                      <a16:creationId xmlns:a16="http://schemas.microsoft.com/office/drawing/2014/main" id="{81BA3F96-552A-3E46-B35C-424A8E5D38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47380" y="1091305"/>
                  <a:ext cx="3531760" cy="3531762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 dirty="0"/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A33B98A-C1DE-694D-A7EC-1891E0A13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32330" y="3043806"/>
                <a:ext cx="333040" cy="332880"/>
              </a:xfrm>
              <a:prstGeom prst="ellipse">
                <a:avLst/>
              </a:prstGeom>
              <a:solidFill>
                <a:srgbClr val="070A22"/>
              </a:solidFill>
              <a:ln>
                <a:solidFill>
                  <a:srgbClr val="070A22"/>
                </a:solidFill>
              </a:ln>
              <a:effectLst>
                <a:outerShdw blurRad="127000" dist="63500" dir="5400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799" dirty="0"/>
              </a:p>
            </p:txBody>
          </p:sp>
          <p:pic>
            <p:nvPicPr>
              <p:cNvPr id="28" name="Gráfico 27">
                <a:extLst>
                  <a:ext uri="{FF2B5EF4-FFF2-40B4-BE49-F238E27FC236}">
                    <a16:creationId xmlns:a16="http://schemas.microsoft.com/office/drawing/2014/main" id="{B83EA51B-92B0-6E48-A23F-ABBD10B4B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/>
            </p:blipFill>
            <p:spPr>
              <a:xfrm>
                <a:off x="6669378" y="3089201"/>
                <a:ext cx="252000" cy="252000"/>
              </a:xfrm>
              <a:prstGeom prst="rect">
                <a:avLst/>
              </a:prstGeom>
            </p:spPr>
          </p:pic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642B650-95AF-274F-8A6B-D67EDAF39DB6}"/>
              </a:ext>
            </a:extLst>
          </p:cNvPr>
          <p:cNvGrpSpPr/>
          <p:nvPr/>
        </p:nvGrpSpPr>
        <p:grpSpPr>
          <a:xfrm>
            <a:off x="-4462217" y="-4465275"/>
            <a:ext cx="8995357" cy="8995833"/>
            <a:chOff x="4190866" y="1938903"/>
            <a:chExt cx="3814182" cy="3814380"/>
          </a:xfrm>
        </p:grpSpPr>
        <p:sp>
          <p:nvSpPr>
            <p:cNvPr id="4" name="Fatia4.3">
              <a:extLst>
                <a:ext uri="{FF2B5EF4-FFF2-40B4-BE49-F238E27FC236}">
                  <a16:creationId xmlns:a16="http://schemas.microsoft.com/office/drawing/2014/main" id="{5536D38F-63CE-A04D-B2D6-5C62512BDB34}"/>
                </a:ext>
              </a:extLst>
            </p:cNvPr>
            <p:cNvSpPr/>
            <p:nvPr/>
          </p:nvSpPr>
          <p:spPr>
            <a:xfrm rot="5400000">
              <a:off x="6114929" y="386316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0 w 1889190"/>
                <a:gd name="connsiteY1" fmla="*/ 0 h 1891049"/>
                <a:gd name="connsiteX2" fmla="*/ 177082 w 1889190"/>
                <a:gd name="connsiteY2" fmla="*/ 8942 h 1891049"/>
                <a:gd name="connsiteX3" fmla="*/ 1880149 w 1889190"/>
                <a:gd name="connsiteY3" fmla="*/ 1712009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0" y="0"/>
                  </a:lnTo>
                  <a:lnTo>
                    <a:pt x="177082" y="8942"/>
                  </a:lnTo>
                  <a:cubicBezTo>
                    <a:pt x="1075061" y="100137"/>
                    <a:pt x="1788954" y="814030"/>
                    <a:pt x="1880149" y="1712009"/>
                  </a:cubicBez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5" name="Fatia3.3">
              <a:extLst>
                <a:ext uri="{FF2B5EF4-FFF2-40B4-BE49-F238E27FC236}">
                  <a16:creationId xmlns:a16="http://schemas.microsoft.com/office/drawing/2014/main" id="{9FCF2A75-383D-BA4C-916C-77B1E2213141}"/>
                </a:ext>
              </a:extLst>
            </p:cNvPr>
            <p:cNvSpPr/>
            <p:nvPr/>
          </p:nvSpPr>
          <p:spPr>
            <a:xfrm rot="5400000">
              <a:off x="4189937" y="3865022"/>
              <a:ext cx="1888992" cy="1887133"/>
            </a:xfrm>
            <a:custGeom>
              <a:avLst/>
              <a:gdLst>
                <a:gd name="connsiteX0" fmla="*/ 0 w 1888992"/>
                <a:gd name="connsiteY0" fmla="*/ 1887133 h 1887133"/>
                <a:gd name="connsiteX1" fmla="*/ 0 w 1888992"/>
                <a:gd name="connsiteY1" fmla="*/ 0 h 1887133"/>
                <a:gd name="connsiteX2" fmla="*/ 1888992 w 1888992"/>
                <a:gd name="connsiteY2" fmla="*/ 0 h 1887133"/>
                <a:gd name="connsiteX3" fmla="*/ 1880149 w 1888992"/>
                <a:gd name="connsiteY3" fmla="*/ 175124 h 1887133"/>
                <a:gd name="connsiteX4" fmla="*/ 177082 w 1888992"/>
                <a:gd name="connsiteY4" fmla="*/ 1878191 h 1887133"/>
                <a:gd name="connsiteX5" fmla="*/ 0 w 1888992"/>
                <a:gd name="connsiteY5" fmla="*/ 1887133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1887133"/>
                  </a:moveTo>
                  <a:lnTo>
                    <a:pt x="0" y="0"/>
                  </a:lnTo>
                  <a:lnTo>
                    <a:pt x="1888992" y="0"/>
                  </a:lnTo>
                  <a:lnTo>
                    <a:pt x="1880149" y="175124"/>
                  </a:lnTo>
                  <a:cubicBezTo>
                    <a:pt x="1788954" y="1073103"/>
                    <a:pt x="1075061" y="1786997"/>
                    <a:pt x="177082" y="1878191"/>
                  </a:cubicBezTo>
                  <a:lnTo>
                    <a:pt x="0" y="1887133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6" name="Fatia2.3">
              <a:extLst>
                <a:ext uri="{FF2B5EF4-FFF2-40B4-BE49-F238E27FC236}">
                  <a16:creationId xmlns:a16="http://schemas.microsoft.com/office/drawing/2014/main" id="{D3EF374E-6044-0848-A192-63B02C4D5E28}"/>
                </a:ext>
              </a:extLst>
            </p:cNvPr>
            <p:cNvSpPr/>
            <p:nvPr/>
          </p:nvSpPr>
          <p:spPr>
            <a:xfrm rot="5400000">
              <a:off x="6114929" y="193797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9041 w 1889190"/>
                <a:gd name="connsiteY1" fmla="*/ 1712009 h 1891049"/>
                <a:gd name="connsiteX2" fmla="*/ 1712108 w 1889190"/>
                <a:gd name="connsiteY2" fmla="*/ 8942 h 1891049"/>
                <a:gd name="connsiteX3" fmla="*/ 1889190 w 1889190"/>
                <a:gd name="connsiteY3" fmla="*/ 0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9041" y="1712009"/>
                  </a:lnTo>
                  <a:cubicBezTo>
                    <a:pt x="100236" y="814030"/>
                    <a:pt x="814129" y="100137"/>
                    <a:pt x="1712108" y="8942"/>
                  </a:cubicBezTo>
                  <a:lnTo>
                    <a:pt x="1889190" y="0"/>
                  </a:ln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7" name="Fatia1.3">
              <a:extLst>
                <a:ext uri="{FF2B5EF4-FFF2-40B4-BE49-F238E27FC236}">
                  <a16:creationId xmlns:a16="http://schemas.microsoft.com/office/drawing/2014/main" id="{153C9361-7272-D846-8C62-354B9FDCC017}"/>
                </a:ext>
              </a:extLst>
            </p:cNvPr>
            <p:cNvSpPr/>
            <p:nvPr/>
          </p:nvSpPr>
          <p:spPr>
            <a:xfrm rot="5400000">
              <a:off x="4189937" y="1940030"/>
              <a:ext cx="1888992" cy="1887133"/>
            </a:xfrm>
            <a:custGeom>
              <a:avLst/>
              <a:gdLst>
                <a:gd name="connsiteX0" fmla="*/ 0 w 1888992"/>
                <a:gd name="connsiteY0" fmla="*/ 0 h 1887133"/>
                <a:gd name="connsiteX1" fmla="*/ 1888992 w 1888992"/>
                <a:gd name="connsiteY1" fmla="*/ 0 h 1887133"/>
                <a:gd name="connsiteX2" fmla="*/ 1888992 w 1888992"/>
                <a:gd name="connsiteY2" fmla="*/ 1887133 h 1887133"/>
                <a:gd name="connsiteX3" fmla="*/ 1711910 w 1888992"/>
                <a:gd name="connsiteY3" fmla="*/ 1878191 h 1887133"/>
                <a:gd name="connsiteX4" fmla="*/ 8843 w 1888992"/>
                <a:gd name="connsiteY4" fmla="*/ 175124 h 1887133"/>
                <a:gd name="connsiteX5" fmla="*/ 0 w 1888992"/>
                <a:gd name="connsiteY5" fmla="*/ 0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0"/>
                  </a:moveTo>
                  <a:lnTo>
                    <a:pt x="1888992" y="0"/>
                  </a:lnTo>
                  <a:lnTo>
                    <a:pt x="1888992" y="1887133"/>
                  </a:lnTo>
                  <a:lnTo>
                    <a:pt x="1711910" y="1878191"/>
                  </a:lnTo>
                  <a:cubicBezTo>
                    <a:pt x="813931" y="1786997"/>
                    <a:pt x="100038" y="1073103"/>
                    <a:pt x="8843" y="1751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5C0B751-1BB6-9642-9ABB-97E1A2741C88}"/>
              </a:ext>
            </a:extLst>
          </p:cNvPr>
          <p:cNvGrpSpPr/>
          <p:nvPr/>
        </p:nvGrpSpPr>
        <p:grpSpPr>
          <a:xfrm>
            <a:off x="-3995251" y="-3998080"/>
            <a:ext cx="8061433" cy="8061444"/>
            <a:chOff x="4386909" y="2137001"/>
            <a:chExt cx="3418183" cy="34181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atia4.2">
              <a:extLst>
                <a:ext uri="{FF2B5EF4-FFF2-40B4-BE49-F238E27FC236}">
                  <a16:creationId xmlns:a16="http://schemas.microsoft.com/office/drawing/2014/main" id="{5DC6758F-E616-784E-9C64-D86AF5F8115D}"/>
                </a:ext>
              </a:extLst>
            </p:cNvPr>
            <p:cNvSpPr/>
            <p:nvPr/>
          </p:nvSpPr>
          <p:spPr>
            <a:xfrm rot="5400000">
              <a:off x="6114000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56838 w 1691091"/>
                <a:gd name="connsiteY2" fmla="*/ 7920 h 1691091"/>
                <a:gd name="connsiteX3" fmla="*/ 1683171 w 1691091"/>
                <a:gd name="connsiteY3" fmla="*/ 1534253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56838" y="7920"/>
                  </a:lnTo>
                  <a:cubicBezTo>
                    <a:pt x="961631" y="89651"/>
                    <a:pt x="1601440" y="729461"/>
                    <a:pt x="1683171" y="1534253"/>
                  </a:cubicBez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rgbClr val="541E5A"/>
            </a:solidFill>
            <a:ln>
              <a:solidFill>
                <a:srgbClr val="541E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 dirty="0"/>
            </a:p>
          </p:txBody>
        </p:sp>
        <p:sp>
          <p:nvSpPr>
            <p:cNvPr id="10" name="Fatia3.2">
              <a:extLst>
                <a:ext uri="{FF2B5EF4-FFF2-40B4-BE49-F238E27FC236}">
                  <a16:creationId xmlns:a16="http://schemas.microsoft.com/office/drawing/2014/main" id="{DC890A7F-7102-BD4E-BB4A-49A8AC6891B9}"/>
                </a:ext>
              </a:extLst>
            </p:cNvPr>
            <p:cNvSpPr/>
            <p:nvPr/>
          </p:nvSpPr>
          <p:spPr>
            <a:xfrm rot="5400000">
              <a:off x="4386909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691091 w 1691091"/>
                <a:gd name="connsiteY2" fmla="*/ 0 h 1691091"/>
                <a:gd name="connsiteX3" fmla="*/ 1683171 w 1691091"/>
                <a:gd name="connsiteY3" fmla="*/ 156838 h 1691091"/>
                <a:gd name="connsiteX4" fmla="*/ 156838 w 1691091"/>
                <a:gd name="connsiteY4" fmla="*/ 168317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691091" y="0"/>
                  </a:lnTo>
                  <a:lnTo>
                    <a:pt x="1683171" y="156838"/>
                  </a:lnTo>
                  <a:cubicBezTo>
                    <a:pt x="1601440" y="961631"/>
                    <a:pt x="961630" y="1601441"/>
                    <a:pt x="156838" y="1683171"/>
                  </a:cubicBez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1" name="Fatia2.2">
              <a:extLst>
                <a:ext uri="{FF2B5EF4-FFF2-40B4-BE49-F238E27FC236}">
                  <a16:creationId xmlns:a16="http://schemas.microsoft.com/office/drawing/2014/main" id="{B23D81D1-A005-F843-A1C3-41670BB743E1}"/>
                </a:ext>
              </a:extLst>
            </p:cNvPr>
            <p:cNvSpPr/>
            <p:nvPr/>
          </p:nvSpPr>
          <p:spPr>
            <a:xfrm rot="5400000">
              <a:off x="6114000" y="2137001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7920 w 1691091"/>
                <a:gd name="connsiteY1" fmla="*/ 1534253 h 1691091"/>
                <a:gd name="connsiteX2" fmla="*/ 1534253 w 1691091"/>
                <a:gd name="connsiteY2" fmla="*/ 7920 h 1691091"/>
                <a:gd name="connsiteX3" fmla="*/ 1691091 w 1691091"/>
                <a:gd name="connsiteY3" fmla="*/ 0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7920" y="1534253"/>
                  </a:lnTo>
                  <a:cubicBezTo>
                    <a:pt x="89651" y="729461"/>
                    <a:pt x="729461" y="89651"/>
                    <a:pt x="1534253" y="7920"/>
                  </a:cubicBezTo>
                  <a:lnTo>
                    <a:pt x="1691091" y="0"/>
                  </a:ln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2" name="Fatia1.2">
              <a:extLst>
                <a:ext uri="{FF2B5EF4-FFF2-40B4-BE49-F238E27FC236}">
                  <a16:creationId xmlns:a16="http://schemas.microsoft.com/office/drawing/2014/main" id="{DFAFC2EA-B410-C045-9CA6-2F072A7A5D5E}"/>
                </a:ext>
              </a:extLst>
            </p:cNvPr>
            <p:cNvSpPr/>
            <p:nvPr/>
          </p:nvSpPr>
          <p:spPr>
            <a:xfrm rot="5400000">
              <a:off x="4386909" y="2137001"/>
              <a:ext cx="1691091" cy="1691091"/>
            </a:xfrm>
            <a:custGeom>
              <a:avLst/>
              <a:gdLst>
                <a:gd name="connsiteX0" fmla="*/ 0 w 1691091"/>
                <a:gd name="connsiteY0" fmla="*/ 0 h 1691091"/>
                <a:gd name="connsiteX1" fmla="*/ 1691091 w 1691091"/>
                <a:gd name="connsiteY1" fmla="*/ 0 h 1691091"/>
                <a:gd name="connsiteX2" fmla="*/ 1691091 w 1691091"/>
                <a:gd name="connsiteY2" fmla="*/ 1691091 h 1691091"/>
                <a:gd name="connsiteX3" fmla="*/ 1534253 w 1691091"/>
                <a:gd name="connsiteY3" fmla="*/ 1683171 h 1691091"/>
                <a:gd name="connsiteX4" fmla="*/ 7920 w 1691091"/>
                <a:gd name="connsiteY4" fmla="*/ 156838 h 1691091"/>
                <a:gd name="connsiteX5" fmla="*/ 0 w 1691091"/>
                <a:gd name="connsiteY5" fmla="*/ 0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0"/>
                  </a:moveTo>
                  <a:lnTo>
                    <a:pt x="1691091" y="0"/>
                  </a:lnTo>
                  <a:lnTo>
                    <a:pt x="1691091" y="1691091"/>
                  </a:lnTo>
                  <a:lnTo>
                    <a:pt x="1534253" y="1683171"/>
                  </a:lnTo>
                  <a:cubicBezTo>
                    <a:pt x="729461" y="1601441"/>
                    <a:pt x="89651" y="961631"/>
                    <a:pt x="7920" y="1568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3F6730D-23F4-C343-BDCE-037A6A3FA414}"/>
              </a:ext>
            </a:extLst>
          </p:cNvPr>
          <p:cNvGrpSpPr/>
          <p:nvPr/>
        </p:nvGrpSpPr>
        <p:grpSpPr>
          <a:xfrm>
            <a:off x="-3655643" y="-3658470"/>
            <a:ext cx="7382216" cy="7382225"/>
            <a:chOff x="4530909" y="2281001"/>
            <a:chExt cx="3130183" cy="3130183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Fatia4.1">
              <a:extLst>
                <a:ext uri="{FF2B5EF4-FFF2-40B4-BE49-F238E27FC236}">
                  <a16:creationId xmlns:a16="http://schemas.microsoft.com/office/drawing/2014/main" id="{E800488F-8DF7-DF49-8508-2AB428C0B2A9}"/>
                </a:ext>
              </a:extLst>
            </p:cNvPr>
            <p:cNvSpPr/>
            <p:nvPr/>
          </p:nvSpPr>
          <p:spPr>
            <a:xfrm rot="5400000">
              <a:off x="6114000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42114 w 1547091"/>
                <a:gd name="connsiteY2" fmla="*/ 7176 h 1547091"/>
                <a:gd name="connsiteX3" fmla="*/ 1539915 w 1547091"/>
                <a:gd name="connsiteY3" fmla="*/ 1404977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42114" y="7176"/>
                  </a:lnTo>
                  <a:cubicBezTo>
                    <a:pt x="879135" y="82025"/>
                    <a:pt x="1465066" y="667956"/>
                    <a:pt x="1539915" y="1404977"/>
                  </a:cubicBez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5" name="Fatia3.1">
              <a:extLst>
                <a:ext uri="{FF2B5EF4-FFF2-40B4-BE49-F238E27FC236}">
                  <a16:creationId xmlns:a16="http://schemas.microsoft.com/office/drawing/2014/main" id="{F192C70B-706A-4F41-908F-4E1BBE71B83E}"/>
                </a:ext>
              </a:extLst>
            </p:cNvPr>
            <p:cNvSpPr/>
            <p:nvPr/>
          </p:nvSpPr>
          <p:spPr>
            <a:xfrm rot="5400000">
              <a:off x="4530909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547091 w 1547091"/>
                <a:gd name="connsiteY2" fmla="*/ 0 h 1547091"/>
                <a:gd name="connsiteX3" fmla="*/ 1539915 w 1547091"/>
                <a:gd name="connsiteY3" fmla="*/ 142114 h 1547091"/>
                <a:gd name="connsiteX4" fmla="*/ 142114 w 1547091"/>
                <a:gd name="connsiteY4" fmla="*/ 1539915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547091" y="0"/>
                  </a:lnTo>
                  <a:lnTo>
                    <a:pt x="1539915" y="142114"/>
                  </a:lnTo>
                  <a:cubicBezTo>
                    <a:pt x="1465066" y="879135"/>
                    <a:pt x="879135" y="1465067"/>
                    <a:pt x="142114" y="1539915"/>
                  </a:cubicBez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6" name="Fatia2.1">
              <a:extLst>
                <a:ext uri="{FF2B5EF4-FFF2-40B4-BE49-F238E27FC236}">
                  <a16:creationId xmlns:a16="http://schemas.microsoft.com/office/drawing/2014/main" id="{BF42732B-AE45-A240-A43A-B123040802BE}"/>
                </a:ext>
              </a:extLst>
            </p:cNvPr>
            <p:cNvSpPr/>
            <p:nvPr/>
          </p:nvSpPr>
          <p:spPr>
            <a:xfrm rot="5400000">
              <a:off x="6114000" y="2281001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7176 w 1547091"/>
                <a:gd name="connsiteY1" fmla="*/ 1404977 h 1547091"/>
                <a:gd name="connsiteX2" fmla="*/ 1404977 w 1547091"/>
                <a:gd name="connsiteY2" fmla="*/ 7176 h 1547091"/>
                <a:gd name="connsiteX3" fmla="*/ 1547091 w 1547091"/>
                <a:gd name="connsiteY3" fmla="*/ 0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7176" y="1404977"/>
                  </a:lnTo>
                  <a:cubicBezTo>
                    <a:pt x="82025" y="667956"/>
                    <a:pt x="667956" y="82025"/>
                    <a:pt x="1404977" y="7176"/>
                  </a:cubicBezTo>
                  <a:lnTo>
                    <a:pt x="1547091" y="0"/>
                  </a:ln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7" name="Fatia1.1">
              <a:extLst>
                <a:ext uri="{FF2B5EF4-FFF2-40B4-BE49-F238E27FC236}">
                  <a16:creationId xmlns:a16="http://schemas.microsoft.com/office/drawing/2014/main" id="{BD8AF9A8-3C87-8F42-99E7-A99A93D9B934}"/>
                </a:ext>
              </a:extLst>
            </p:cNvPr>
            <p:cNvSpPr/>
            <p:nvPr/>
          </p:nvSpPr>
          <p:spPr>
            <a:xfrm rot="5400000">
              <a:off x="4530909" y="2281001"/>
              <a:ext cx="1547091" cy="1547091"/>
            </a:xfrm>
            <a:custGeom>
              <a:avLst/>
              <a:gdLst>
                <a:gd name="connsiteX0" fmla="*/ 0 w 1547091"/>
                <a:gd name="connsiteY0" fmla="*/ 0 h 1547091"/>
                <a:gd name="connsiteX1" fmla="*/ 1547091 w 1547091"/>
                <a:gd name="connsiteY1" fmla="*/ 0 h 1547091"/>
                <a:gd name="connsiteX2" fmla="*/ 1547091 w 1547091"/>
                <a:gd name="connsiteY2" fmla="*/ 1547091 h 1547091"/>
                <a:gd name="connsiteX3" fmla="*/ 1404977 w 1547091"/>
                <a:gd name="connsiteY3" fmla="*/ 1539915 h 1547091"/>
                <a:gd name="connsiteX4" fmla="*/ 7176 w 1547091"/>
                <a:gd name="connsiteY4" fmla="*/ 142114 h 1547091"/>
                <a:gd name="connsiteX5" fmla="*/ 0 w 1547091"/>
                <a:gd name="connsiteY5" fmla="*/ 0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0"/>
                  </a:moveTo>
                  <a:lnTo>
                    <a:pt x="1547091" y="0"/>
                  </a:lnTo>
                  <a:lnTo>
                    <a:pt x="1547091" y="1547091"/>
                  </a:lnTo>
                  <a:lnTo>
                    <a:pt x="1404977" y="1539915"/>
                  </a:lnTo>
                  <a:cubicBezTo>
                    <a:pt x="667956" y="1465067"/>
                    <a:pt x="82025" y="879135"/>
                    <a:pt x="7176" y="1421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sp>
        <p:nvSpPr>
          <p:cNvPr id="18" name="Centro">
            <a:extLst>
              <a:ext uri="{FF2B5EF4-FFF2-40B4-BE49-F238E27FC236}">
                <a16:creationId xmlns:a16="http://schemas.microsoft.com/office/drawing/2014/main" id="{4A67B9CE-8CDF-C04A-9E4E-50EBD3E4EAAA}"/>
              </a:ext>
            </a:extLst>
          </p:cNvPr>
          <p:cNvSpPr>
            <a:spLocks noChangeAspect="1"/>
          </p:cNvSpPr>
          <p:nvPr/>
        </p:nvSpPr>
        <p:spPr>
          <a:xfrm>
            <a:off x="-3360629" y="-3363455"/>
            <a:ext cx="6792183" cy="679219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/>
          </a:p>
        </p:txBody>
      </p:sp>
      <p:sp>
        <p:nvSpPr>
          <p:cNvPr id="32" name="Retângulo Arredondado 31">
            <a:extLst>
              <a:ext uri="{FF2B5EF4-FFF2-40B4-BE49-F238E27FC236}">
                <a16:creationId xmlns:a16="http://schemas.microsoft.com/office/drawing/2014/main" id="{D24BF4AF-839A-124B-8A5A-6EF0D5104912}"/>
              </a:ext>
            </a:extLst>
          </p:cNvPr>
          <p:cNvSpPr/>
          <p:nvPr/>
        </p:nvSpPr>
        <p:spPr>
          <a:xfrm>
            <a:off x="4131608" y="2738907"/>
            <a:ext cx="7524417" cy="5423804"/>
          </a:xfrm>
          <a:prstGeom prst="roundRect">
            <a:avLst>
              <a:gd name="adj" fmla="val 1317"/>
            </a:avLst>
          </a:prstGeom>
          <a:solidFill>
            <a:schemeClr val="bg1"/>
          </a:solidFill>
          <a:ln>
            <a:noFill/>
          </a:ln>
          <a:effectLst>
            <a:outerShdw blurRad="508000" dist="190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8F40497-3248-9E41-9DF7-1150DD18F8CA}"/>
              </a:ext>
            </a:extLst>
          </p:cNvPr>
          <p:cNvSpPr txBox="1"/>
          <p:nvPr/>
        </p:nvSpPr>
        <p:spPr>
          <a:xfrm>
            <a:off x="4613428" y="3673351"/>
            <a:ext cx="658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b="1" dirty="0">
                <a:solidFill>
                  <a:srgbClr val="541E5A"/>
                </a:solidFill>
              </a:rPr>
              <a:t>Você conhece o </a:t>
            </a:r>
            <a:r>
              <a:rPr lang="pt-BR" sz="3600" b="1" dirty="0">
                <a:solidFill>
                  <a:srgbClr val="CB9217"/>
                </a:solidFill>
              </a:rPr>
              <a:t>Modelo</a:t>
            </a:r>
            <a:r>
              <a:rPr lang="pt-BR" sz="3600" b="1" dirty="0">
                <a:solidFill>
                  <a:srgbClr val="541E5A"/>
                </a:solidFill>
              </a:rPr>
              <a:t> das Três Linhas?</a:t>
            </a:r>
          </a:p>
        </p:txBody>
      </p:sp>
      <p:pic>
        <p:nvPicPr>
          <p:cNvPr id="23" name="Espaço Reservado para Imagem 22" descr="Cabeça com engrenagens">
            <a:extLst>
              <a:ext uri="{FF2B5EF4-FFF2-40B4-BE49-F238E27FC236}">
                <a16:creationId xmlns:a16="http://schemas.microsoft.com/office/drawing/2014/main" id="{04914C22-ED5A-374A-9B8E-EE780A38FCD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238500" cy="3238500"/>
          </a:xfr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2660684C-AF28-4137-9375-B9CD95E01B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05B3203B-63C0-4381-B157-0484BBF5C0E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C82656C6-EC1B-44FA-A431-AAFC8AAC53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46" name="Google Shape;85;p13">
            <a:extLst>
              <a:ext uri="{FF2B5EF4-FFF2-40B4-BE49-F238E27FC236}">
                <a16:creationId xmlns:a16="http://schemas.microsoft.com/office/drawing/2014/main" id="{6A7F9571-19F1-4658-AD9D-58CB57ABA91B}"/>
              </a:ext>
            </a:extLst>
          </p:cNvPr>
          <p:cNvSpPr txBox="1"/>
          <p:nvPr/>
        </p:nvSpPr>
        <p:spPr>
          <a:xfrm>
            <a:off x="-475646" y="6446303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38" name="índice3">
            <a:extLst>
              <a:ext uri="{FF2B5EF4-FFF2-40B4-BE49-F238E27FC236}">
                <a16:creationId xmlns:a16="http://schemas.microsoft.com/office/drawing/2014/main" id="{C2A31748-44F8-45DC-BFA5-3AD7C8C79FC1}"/>
              </a:ext>
            </a:extLst>
          </p:cNvPr>
          <p:cNvGrpSpPr/>
          <p:nvPr/>
        </p:nvGrpSpPr>
        <p:grpSpPr>
          <a:xfrm>
            <a:off x="-835650" y="65281"/>
            <a:ext cx="1680538" cy="813045"/>
            <a:chOff x="-973394" y="185531"/>
            <a:chExt cx="3362633" cy="1626844"/>
          </a:xfrm>
        </p:grpSpPr>
        <p:pic>
          <p:nvPicPr>
            <p:cNvPr id="39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B437E01D-CFC1-493C-B55F-149844BED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5D25F959-869E-42F3-B8DA-0C167F1131A2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8C645EC1-6113-49BD-B653-EA17DF51ADCC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42" name="Oval 19">
                <a:extLst>
                  <a:ext uri="{FF2B5EF4-FFF2-40B4-BE49-F238E27FC236}">
                    <a16:creationId xmlns:a16="http://schemas.microsoft.com/office/drawing/2014/main" id="{350D1BB9-A84D-44AB-847F-D635F570A1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6462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ulo1">
            <a:extLst>
              <a:ext uri="{FF2B5EF4-FFF2-40B4-BE49-F238E27FC236}">
                <a16:creationId xmlns:a16="http://schemas.microsoft.com/office/drawing/2014/main" id="{C90B60C3-9B44-2DA3-004E-A4DD640ED7AA}"/>
              </a:ext>
            </a:extLst>
          </p:cNvPr>
          <p:cNvSpPr txBox="1"/>
          <p:nvPr/>
        </p:nvSpPr>
        <p:spPr>
          <a:xfrm>
            <a:off x="1198733" y="317200"/>
            <a:ext cx="3362252" cy="107721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Modelo das </a:t>
            </a:r>
            <a:r>
              <a:rPr lang="pt-BR" sz="3600" b="1" dirty="0">
                <a:solidFill>
                  <a:srgbClr val="CB9217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Três</a:t>
            </a:r>
            <a:r>
              <a:rPr lang="pt-BR" sz="2800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Linhas</a:t>
            </a:r>
            <a:endParaRPr lang="pt-BR" sz="28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40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9" name="Google Shape;85;p13">
            <a:extLst>
              <a:ext uri="{FF2B5EF4-FFF2-40B4-BE49-F238E27FC236}">
                <a16:creationId xmlns:a16="http://schemas.microsoft.com/office/drawing/2014/main" id="{0EA42853-3A00-4AD4-A2C2-9B22B30FF6BA}"/>
              </a:ext>
            </a:extLst>
          </p:cNvPr>
          <p:cNvSpPr txBox="1"/>
          <p:nvPr/>
        </p:nvSpPr>
        <p:spPr>
          <a:xfrm>
            <a:off x="3538299" y="6469766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chemeClr val="bg1"/>
              </a:solidFill>
              <a:latin typeface="+mj-lt"/>
              <a:ea typeface="Calibri"/>
              <a:cs typeface="Fabrikat" panose="020B0504040000000000" pitchFamily="34" charset="0"/>
              <a:sym typeface="Calibri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73FB8C6-A0A8-491B-A7A9-38FCDEE53ED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104410" y="787992"/>
            <a:ext cx="10735427" cy="589248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8A575F3-80DC-4372-A183-334E0918E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226" y="855809"/>
            <a:ext cx="5134148" cy="560729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DBE9A1C-C4CE-43A5-B4D5-C7FAB0A1968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959B7A0D-DC87-40F9-BD3D-91F92400B03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2E5A225F-1C43-45DC-A68D-9A2D4A3378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23" name="índice3">
            <a:extLst>
              <a:ext uri="{FF2B5EF4-FFF2-40B4-BE49-F238E27FC236}">
                <a16:creationId xmlns:a16="http://schemas.microsoft.com/office/drawing/2014/main" id="{DA8E3101-40F9-4EA8-B11D-118ABD7AEAA9}"/>
              </a:ext>
            </a:extLst>
          </p:cNvPr>
          <p:cNvGrpSpPr/>
          <p:nvPr/>
        </p:nvGrpSpPr>
        <p:grpSpPr>
          <a:xfrm>
            <a:off x="-835650" y="37572"/>
            <a:ext cx="1680538" cy="813045"/>
            <a:chOff x="-973394" y="185531"/>
            <a:chExt cx="3362633" cy="1626844"/>
          </a:xfrm>
        </p:grpSpPr>
        <p:pic>
          <p:nvPicPr>
            <p:cNvPr id="24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F1656C81-1C10-4468-90C9-9AD20318C8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FCF6FCCF-DB50-4E26-BD39-16E9B5C94728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15139A9A-2B6D-4AB4-B709-DF2E2A4DAF89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7" name="Oval 19">
                <a:extLst>
                  <a:ext uri="{FF2B5EF4-FFF2-40B4-BE49-F238E27FC236}">
                    <a16:creationId xmlns:a16="http://schemas.microsoft.com/office/drawing/2014/main" id="{81829C59-554C-4C87-BD3E-3D4D2A7D79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092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142F4C-B838-2365-65A9-0FCAE65F5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78892336-DB2A-10FE-EF69-418B47001B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55992">
            <a:off x="9563712" y="2722461"/>
            <a:ext cx="2306084" cy="2807574"/>
          </a:xfrm>
          <a:custGeom>
            <a:avLst/>
            <a:gdLst>
              <a:gd name="connsiteX0" fmla="*/ 2107780 w 4614305"/>
              <a:gd name="connsiteY0" fmla="*/ 0 h 5617749"/>
              <a:gd name="connsiteX1" fmla="*/ 1516808 w 4614305"/>
              <a:gd name="connsiteY1" fmla="*/ 69808 h 5617749"/>
              <a:gd name="connsiteX2" fmla="*/ 264339 w 4614305"/>
              <a:gd name="connsiteY2" fmla="*/ 703920 h 5617749"/>
              <a:gd name="connsiteX3" fmla="*/ 218049 w 4614305"/>
              <a:gd name="connsiteY3" fmla="*/ 1902205 h 5617749"/>
              <a:gd name="connsiteX4" fmla="*/ 1227549 w 4614305"/>
              <a:gd name="connsiteY4" fmla="*/ 1899611 h 5617749"/>
              <a:gd name="connsiteX5" fmla="*/ 1308583 w 4614305"/>
              <a:gd name="connsiteY5" fmla="*/ 1840965 h 5617749"/>
              <a:gd name="connsiteX6" fmla="*/ 2296304 w 4614305"/>
              <a:gd name="connsiteY6" fmla="*/ 1567314 h 5617749"/>
              <a:gd name="connsiteX7" fmla="*/ 2951709 w 4614305"/>
              <a:gd name="connsiteY7" fmla="*/ 2030019 h 5617749"/>
              <a:gd name="connsiteX8" fmla="*/ 2703293 w 4614305"/>
              <a:gd name="connsiteY8" fmla="*/ 2736920 h 5617749"/>
              <a:gd name="connsiteX9" fmla="*/ 2365403 w 4614305"/>
              <a:gd name="connsiteY9" fmla="*/ 2993709 h 5617749"/>
              <a:gd name="connsiteX10" fmla="*/ 1596679 w 4614305"/>
              <a:gd name="connsiteY10" fmla="*/ 5063045 h 5617749"/>
              <a:gd name="connsiteX11" fmla="*/ 2089107 w 4614305"/>
              <a:gd name="connsiteY11" fmla="*/ 5617750 h 5617749"/>
              <a:gd name="connsiteX12" fmla="*/ 2570519 w 4614305"/>
              <a:gd name="connsiteY12" fmla="*/ 5084320 h 5617749"/>
              <a:gd name="connsiteX13" fmla="*/ 3161230 w 4614305"/>
              <a:gd name="connsiteY13" fmla="*/ 4149048 h 5617749"/>
              <a:gd name="connsiteX14" fmla="*/ 3897544 w 4614305"/>
              <a:gd name="connsiteY14" fmla="*/ 3591235 h 5617749"/>
              <a:gd name="connsiteX15" fmla="*/ 4352247 w 4614305"/>
              <a:gd name="connsiteY15" fmla="*/ 1215804 h 5617749"/>
              <a:gd name="connsiteX16" fmla="*/ 2107780 w 4614305"/>
              <a:gd name="connsiteY16" fmla="*/ 0 h 561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14305" h="5617749">
                <a:moveTo>
                  <a:pt x="2107780" y="0"/>
                </a:moveTo>
                <a:cubicBezTo>
                  <a:pt x="1928724" y="20372"/>
                  <a:pt x="1720113" y="30882"/>
                  <a:pt x="1516808" y="69808"/>
                </a:cubicBezTo>
                <a:cubicBezTo>
                  <a:pt x="1040458" y="160767"/>
                  <a:pt x="614661" y="363315"/>
                  <a:pt x="264339" y="703920"/>
                </a:cubicBezTo>
                <a:cubicBezTo>
                  <a:pt x="-71605" y="1030389"/>
                  <a:pt x="-87676" y="1554596"/>
                  <a:pt x="218049" y="1902205"/>
                </a:cubicBezTo>
                <a:cubicBezTo>
                  <a:pt x="466339" y="2184557"/>
                  <a:pt x="834946" y="2183647"/>
                  <a:pt x="1227549" y="1899611"/>
                </a:cubicBezTo>
                <a:cubicBezTo>
                  <a:pt x="1254519" y="1880020"/>
                  <a:pt x="1282002" y="1861078"/>
                  <a:pt x="1308583" y="1840965"/>
                </a:cubicBezTo>
                <a:cubicBezTo>
                  <a:pt x="1601606" y="1618566"/>
                  <a:pt x="1937416" y="1531501"/>
                  <a:pt x="2296304" y="1567314"/>
                </a:cubicBezTo>
                <a:cubicBezTo>
                  <a:pt x="2592300" y="1596894"/>
                  <a:pt x="2845913" y="1724059"/>
                  <a:pt x="2951709" y="2030019"/>
                </a:cubicBezTo>
                <a:cubicBezTo>
                  <a:pt x="3053876" y="2325341"/>
                  <a:pt x="2910994" y="2548262"/>
                  <a:pt x="2703293" y="2736920"/>
                </a:cubicBezTo>
                <a:cubicBezTo>
                  <a:pt x="2599046" y="2831649"/>
                  <a:pt x="2478982" y="2909239"/>
                  <a:pt x="2365403" y="2993709"/>
                </a:cubicBezTo>
                <a:cubicBezTo>
                  <a:pt x="1683154" y="3500666"/>
                  <a:pt x="1386897" y="4298010"/>
                  <a:pt x="1596679" y="5063045"/>
                </a:cubicBezTo>
                <a:cubicBezTo>
                  <a:pt x="1696512" y="5427011"/>
                  <a:pt x="1866102" y="5618011"/>
                  <a:pt x="2089107" y="5617750"/>
                </a:cubicBezTo>
                <a:cubicBezTo>
                  <a:pt x="2307194" y="5617488"/>
                  <a:pt x="2473406" y="5446341"/>
                  <a:pt x="2570519" y="5084320"/>
                </a:cubicBezTo>
                <a:cubicBezTo>
                  <a:pt x="2671396" y="4708554"/>
                  <a:pt x="2864451" y="4393902"/>
                  <a:pt x="3161230" y="4149048"/>
                </a:cubicBezTo>
                <a:cubicBezTo>
                  <a:pt x="3398630" y="3953247"/>
                  <a:pt x="3658333" y="3784829"/>
                  <a:pt x="3897544" y="3591235"/>
                </a:cubicBezTo>
                <a:cubicBezTo>
                  <a:pt x="4645404" y="2985927"/>
                  <a:pt x="4827182" y="2049483"/>
                  <a:pt x="4352247" y="1215804"/>
                </a:cubicBezTo>
                <a:cubicBezTo>
                  <a:pt x="3864485" y="359811"/>
                  <a:pt x="3070991" y="53200"/>
                  <a:pt x="2107780" y="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84201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90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170F0E22-B203-A5B4-FC84-15973EB8A4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55992">
            <a:off x="9581611" y="5719997"/>
            <a:ext cx="899404" cy="889517"/>
          </a:xfrm>
          <a:custGeom>
            <a:avLst/>
            <a:gdLst>
              <a:gd name="connsiteX0" fmla="*/ 899681 w 1799642"/>
              <a:gd name="connsiteY0" fmla="*/ 2 h 1779858"/>
              <a:gd name="connsiteX1" fmla="*/ 3 w 1799642"/>
              <a:gd name="connsiteY1" fmla="*/ 871439 h 1779858"/>
              <a:gd name="connsiteX2" fmla="*/ 884512 w 1799642"/>
              <a:gd name="connsiteY2" fmla="*/ 1779852 h 1779858"/>
              <a:gd name="connsiteX3" fmla="*/ 1799629 w 1799642"/>
              <a:gd name="connsiteY3" fmla="*/ 873511 h 1779858"/>
              <a:gd name="connsiteX4" fmla="*/ 899681 w 1799642"/>
              <a:gd name="connsiteY4" fmla="*/ 2 h 177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642" h="1779858">
                <a:moveTo>
                  <a:pt x="899681" y="2"/>
                </a:moveTo>
                <a:cubicBezTo>
                  <a:pt x="348648" y="911"/>
                  <a:pt x="-1160" y="339702"/>
                  <a:pt x="3" y="871439"/>
                </a:cubicBezTo>
                <a:cubicBezTo>
                  <a:pt x="1173" y="1397078"/>
                  <a:pt x="375618" y="1781671"/>
                  <a:pt x="884512" y="1779852"/>
                </a:cubicBezTo>
                <a:cubicBezTo>
                  <a:pt x="1418565" y="1778041"/>
                  <a:pt x="1802215" y="1397987"/>
                  <a:pt x="1799629" y="873511"/>
                </a:cubicBezTo>
                <a:cubicBezTo>
                  <a:pt x="1797162" y="339702"/>
                  <a:pt x="1446182" y="-908"/>
                  <a:pt x="899681" y="2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84201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900"/>
          </a:p>
        </p:txBody>
      </p:sp>
      <p:sp>
        <p:nvSpPr>
          <p:cNvPr id="2" name="texto2">
            <a:extLst>
              <a:ext uri="{FF2B5EF4-FFF2-40B4-BE49-F238E27FC236}">
                <a16:creationId xmlns:a16="http://schemas.microsoft.com/office/drawing/2014/main" id="{4D6F6020-8F61-ED4F-D0F9-82510C4ABE26}"/>
              </a:ext>
            </a:extLst>
          </p:cNvPr>
          <p:cNvSpPr txBox="1"/>
          <p:nvPr/>
        </p:nvSpPr>
        <p:spPr>
          <a:xfrm>
            <a:off x="3587947" y="793132"/>
            <a:ext cx="5032147" cy="64620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pt-BR" sz="3599" b="1" dirty="0">
                <a:solidFill>
                  <a:schemeClr val="bg1"/>
                </a:solidFill>
                <a:latin typeface="+mj-lt"/>
              </a:rPr>
              <a:t>O que são as Três </a:t>
            </a:r>
            <a:r>
              <a:rPr lang="pt-BR" sz="3599" b="1" dirty="0">
                <a:solidFill>
                  <a:srgbClr val="CB9217"/>
                </a:solidFill>
                <a:latin typeface="+mj-lt"/>
              </a:rPr>
              <a:t>Linhas</a:t>
            </a:r>
            <a:r>
              <a:rPr lang="pt-BR" sz="3599" b="1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 useBgFill="1">
        <p:nvSpPr>
          <p:cNvPr id="11" name="!!fundoI">
            <a:extLst>
              <a:ext uri="{FF2B5EF4-FFF2-40B4-BE49-F238E27FC236}">
                <a16:creationId xmlns:a16="http://schemas.microsoft.com/office/drawing/2014/main" id="{BBEB8204-8AD0-5090-DD47-C20E86B94FBA}"/>
              </a:ext>
            </a:extLst>
          </p:cNvPr>
          <p:cNvSpPr/>
          <p:nvPr/>
        </p:nvSpPr>
        <p:spPr>
          <a:xfrm>
            <a:off x="6595213" y="2977620"/>
            <a:ext cx="899583" cy="899583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6" name="!!QD3">
            <a:extLst>
              <a:ext uri="{FF2B5EF4-FFF2-40B4-BE49-F238E27FC236}">
                <a16:creationId xmlns:a16="http://schemas.microsoft.com/office/drawing/2014/main" id="{005E6AA6-9F11-8D8F-3DB3-0B4F56ABFA92}"/>
              </a:ext>
            </a:extLst>
          </p:cNvPr>
          <p:cNvSpPr txBox="1">
            <a:spLocks noChangeAspect="1"/>
          </p:cNvSpPr>
          <p:nvPr/>
        </p:nvSpPr>
        <p:spPr>
          <a:xfrm>
            <a:off x="6586121" y="2941803"/>
            <a:ext cx="971218" cy="971218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25" name="I">
            <a:extLst>
              <a:ext uri="{FF2B5EF4-FFF2-40B4-BE49-F238E27FC236}">
                <a16:creationId xmlns:a16="http://schemas.microsoft.com/office/drawing/2014/main" id="{1F20CE9B-3D7F-2571-3F12-60750089A124}"/>
              </a:ext>
            </a:extLst>
          </p:cNvPr>
          <p:cNvSpPr txBox="1"/>
          <p:nvPr/>
        </p:nvSpPr>
        <p:spPr>
          <a:xfrm>
            <a:off x="6692767" y="3012970"/>
            <a:ext cx="744114" cy="83067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4798" dirty="0">
                <a:solidFill>
                  <a:schemeClr val="bg1"/>
                </a:solidFill>
                <a:latin typeface="+mj-lt"/>
              </a:rPr>
              <a:t>3ª</a:t>
            </a:r>
          </a:p>
        </p:txBody>
      </p:sp>
      <p:sp useBgFill="1">
        <p:nvSpPr>
          <p:cNvPr id="30" name="!!fundoP">
            <a:extLst>
              <a:ext uri="{FF2B5EF4-FFF2-40B4-BE49-F238E27FC236}">
                <a16:creationId xmlns:a16="http://schemas.microsoft.com/office/drawing/2014/main" id="{85D6FA36-B063-EAF4-547C-F08AA57057F3}"/>
              </a:ext>
            </a:extLst>
          </p:cNvPr>
          <p:cNvSpPr/>
          <p:nvPr/>
        </p:nvSpPr>
        <p:spPr>
          <a:xfrm>
            <a:off x="4592885" y="2977620"/>
            <a:ext cx="899583" cy="899583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31" name="!!QD2">
            <a:extLst>
              <a:ext uri="{FF2B5EF4-FFF2-40B4-BE49-F238E27FC236}">
                <a16:creationId xmlns:a16="http://schemas.microsoft.com/office/drawing/2014/main" id="{CC7C9834-BC10-B0D0-9DF0-6F10FB717365}"/>
              </a:ext>
            </a:extLst>
          </p:cNvPr>
          <p:cNvSpPr txBox="1">
            <a:spLocks noChangeAspect="1"/>
          </p:cNvSpPr>
          <p:nvPr/>
        </p:nvSpPr>
        <p:spPr>
          <a:xfrm>
            <a:off x="4598846" y="2941803"/>
            <a:ext cx="971218" cy="971218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32" name="P">
            <a:extLst>
              <a:ext uri="{FF2B5EF4-FFF2-40B4-BE49-F238E27FC236}">
                <a16:creationId xmlns:a16="http://schemas.microsoft.com/office/drawing/2014/main" id="{B3EA99E5-3A16-D0AE-698C-4A20044C34F0}"/>
              </a:ext>
            </a:extLst>
          </p:cNvPr>
          <p:cNvSpPr txBox="1"/>
          <p:nvPr/>
        </p:nvSpPr>
        <p:spPr>
          <a:xfrm>
            <a:off x="4712196" y="3012970"/>
            <a:ext cx="744114" cy="83067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4798" dirty="0">
                <a:solidFill>
                  <a:schemeClr val="bg1"/>
                </a:solidFill>
                <a:latin typeface="+mj-lt"/>
              </a:rPr>
              <a:t>2ª</a:t>
            </a:r>
          </a:p>
        </p:txBody>
      </p:sp>
      <p:sp>
        <p:nvSpPr>
          <p:cNvPr id="17" name="!!QD1">
            <a:extLst>
              <a:ext uri="{FF2B5EF4-FFF2-40B4-BE49-F238E27FC236}">
                <a16:creationId xmlns:a16="http://schemas.microsoft.com/office/drawing/2014/main" id="{580B9D14-824F-4A7D-B181-6C9835F160D6}"/>
              </a:ext>
            </a:extLst>
          </p:cNvPr>
          <p:cNvSpPr txBox="1">
            <a:spLocks noChangeAspect="1"/>
          </p:cNvSpPr>
          <p:nvPr/>
        </p:nvSpPr>
        <p:spPr>
          <a:xfrm>
            <a:off x="2611571" y="2941803"/>
            <a:ext cx="971218" cy="971218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r>
              <a:rPr lang="pt-BR" sz="4798" dirty="0">
                <a:solidFill>
                  <a:schemeClr val="bg1"/>
                </a:solidFill>
                <a:latin typeface="+mj-lt"/>
              </a:rPr>
              <a:t>1ª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2665A1C-31BC-4417-9D24-52D256B247BB}"/>
              </a:ext>
            </a:extLst>
          </p:cNvPr>
          <p:cNvSpPr txBox="1"/>
          <p:nvPr/>
        </p:nvSpPr>
        <p:spPr>
          <a:xfrm>
            <a:off x="17962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02601CE-96B7-4150-B68D-C84B08ADB21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92D05B23-E086-4E21-86DE-41A42D462EA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3D824ECB-A4A7-45D0-B032-DC5A7AD35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28" name="índice3">
            <a:extLst>
              <a:ext uri="{FF2B5EF4-FFF2-40B4-BE49-F238E27FC236}">
                <a16:creationId xmlns:a16="http://schemas.microsoft.com/office/drawing/2014/main" id="{56BCE363-9511-4B23-B12D-59CB6220BC8D}"/>
              </a:ext>
            </a:extLst>
          </p:cNvPr>
          <p:cNvGrpSpPr/>
          <p:nvPr/>
        </p:nvGrpSpPr>
        <p:grpSpPr>
          <a:xfrm>
            <a:off x="-835650" y="47351"/>
            <a:ext cx="1680538" cy="813045"/>
            <a:chOff x="-973394" y="185531"/>
            <a:chExt cx="3362633" cy="1626844"/>
          </a:xfrm>
        </p:grpSpPr>
        <p:pic>
          <p:nvPicPr>
            <p:cNvPr id="29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98813904-F557-47C7-B2B0-779550D45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8A224ED6-91D5-438D-BF2C-17A9A3A2D086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43F0A2E3-A43D-446A-B85D-FEB974085A1B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35" name="Oval 19">
                <a:extLst>
                  <a:ext uri="{FF2B5EF4-FFF2-40B4-BE49-F238E27FC236}">
                    <a16:creationId xmlns:a16="http://schemas.microsoft.com/office/drawing/2014/main" id="{A1437B0E-3EC2-4540-9CDA-1CFCC07D4C4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0740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142F4C-B838-2365-65A9-0FCAE65F5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78892336-DB2A-10FE-EF69-418B47001B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55992">
            <a:off x="9563712" y="2722461"/>
            <a:ext cx="2306084" cy="2807574"/>
          </a:xfrm>
          <a:custGeom>
            <a:avLst/>
            <a:gdLst>
              <a:gd name="connsiteX0" fmla="*/ 2107780 w 4614305"/>
              <a:gd name="connsiteY0" fmla="*/ 0 h 5617749"/>
              <a:gd name="connsiteX1" fmla="*/ 1516808 w 4614305"/>
              <a:gd name="connsiteY1" fmla="*/ 69808 h 5617749"/>
              <a:gd name="connsiteX2" fmla="*/ 264339 w 4614305"/>
              <a:gd name="connsiteY2" fmla="*/ 703920 h 5617749"/>
              <a:gd name="connsiteX3" fmla="*/ 218049 w 4614305"/>
              <a:gd name="connsiteY3" fmla="*/ 1902205 h 5617749"/>
              <a:gd name="connsiteX4" fmla="*/ 1227549 w 4614305"/>
              <a:gd name="connsiteY4" fmla="*/ 1899611 h 5617749"/>
              <a:gd name="connsiteX5" fmla="*/ 1308583 w 4614305"/>
              <a:gd name="connsiteY5" fmla="*/ 1840965 h 5617749"/>
              <a:gd name="connsiteX6" fmla="*/ 2296304 w 4614305"/>
              <a:gd name="connsiteY6" fmla="*/ 1567314 h 5617749"/>
              <a:gd name="connsiteX7" fmla="*/ 2951709 w 4614305"/>
              <a:gd name="connsiteY7" fmla="*/ 2030019 h 5617749"/>
              <a:gd name="connsiteX8" fmla="*/ 2703293 w 4614305"/>
              <a:gd name="connsiteY8" fmla="*/ 2736920 h 5617749"/>
              <a:gd name="connsiteX9" fmla="*/ 2365403 w 4614305"/>
              <a:gd name="connsiteY9" fmla="*/ 2993709 h 5617749"/>
              <a:gd name="connsiteX10" fmla="*/ 1596679 w 4614305"/>
              <a:gd name="connsiteY10" fmla="*/ 5063045 h 5617749"/>
              <a:gd name="connsiteX11" fmla="*/ 2089107 w 4614305"/>
              <a:gd name="connsiteY11" fmla="*/ 5617750 h 5617749"/>
              <a:gd name="connsiteX12" fmla="*/ 2570519 w 4614305"/>
              <a:gd name="connsiteY12" fmla="*/ 5084320 h 5617749"/>
              <a:gd name="connsiteX13" fmla="*/ 3161230 w 4614305"/>
              <a:gd name="connsiteY13" fmla="*/ 4149048 h 5617749"/>
              <a:gd name="connsiteX14" fmla="*/ 3897544 w 4614305"/>
              <a:gd name="connsiteY14" fmla="*/ 3591235 h 5617749"/>
              <a:gd name="connsiteX15" fmla="*/ 4352247 w 4614305"/>
              <a:gd name="connsiteY15" fmla="*/ 1215804 h 5617749"/>
              <a:gd name="connsiteX16" fmla="*/ 2107780 w 4614305"/>
              <a:gd name="connsiteY16" fmla="*/ 0 h 561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14305" h="5617749">
                <a:moveTo>
                  <a:pt x="2107780" y="0"/>
                </a:moveTo>
                <a:cubicBezTo>
                  <a:pt x="1928724" y="20372"/>
                  <a:pt x="1720113" y="30882"/>
                  <a:pt x="1516808" y="69808"/>
                </a:cubicBezTo>
                <a:cubicBezTo>
                  <a:pt x="1040458" y="160767"/>
                  <a:pt x="614661" y="363315"/>
                  <a:pt x="264339" y="703920"/>
                </a:cubicBezTo>
                <a:cubicBezTo>
                  <a:pt x="-71605" y="1030389"/>
                  <a:pt x="-87676" y="1554596"/>
                  <a:pt x="218049" y="1902205"/>
                </a:cubicBezTo>
                <a:cubicBezTo>
                  <a:pt x="466339" y="2184557"/>
                  <a:pt x="834946" y="2183647"/>
                  <a:pt x="1227549" y="1899611"/>
                </a:cubicBezTo>
                <a:cubicBezTo>
                  <a:pt x="1254519" y="1880020"/>
                  <a:pt x="1282002" y="1861078"/>
                  <a:pt x="1308583" y="1840965"/>
                </a:cubicBezTo>
                <a:cubicBezTo>
                  <a:pt x="1601606" y="1618566"/>
                  <a:pt x="1937416" y="1531501"/>
                  <a:pt x="2296304" y="1567314"/>
                </a:cubicBezTo>
                <a:cubicBezTo>
                  <a:pt x="2592300" y="1596894"/>
                  <a:pt x="2845913" y="1724059"/>
                  <a:pt x="2951709" y="2030019"/>
                </a:cubicBezTo>
                <a:cubicBezTo>
                  <a:pt x="3053876" y="2325341"/>
                  <a:pt x="2910994" y="2548262"/>
                  <a:pt x="2703293" y="2736920"/>
                </a:cubicBezTo>
                <a:cubicBezTo>
                  <a:pt x="2599046" y="2831649"/>
                  <a:pt x="2478982" y="2909239"/>
                  <a:pt x="2365403" y="2993709"/>
                </a:cubicBezTo>
                <a:cubicBezTo>
                  <a:pt x="1683154" y="3500666"/>
                  <a:pt x="1386897" y="4298010"/>
                  <a:pt x="1596679" y="5063045"/>
                </a:cubicBezTo>
                <a:cubicBezTo>
                  <a:pt x="1696512" y="5427011"/>
                  <a:pt x="1866102" y="5618011"/>
                  <a:pt x="2089107" y="5617750"/>
                </a:cubicBezTo>
                <a:cubicBezTo>
                  <a:pt x="2307194" y="5617488"/>
                  <a:pt x="2473406" y="5446341"/>
                  <a:pt x="2570519" y="5084320"/>
                </a:cubicBezTo>
                <a:cubicBezTo>
                  <a:pt x="2671396" y="4708554"/>
                  <a:pt x="2864451" y="4393902"/>
                  <a:pt x="3161230" y="4149048"/>
                </a:cubicBezTo>
                <a:cubicBezTo>
                  <a:pt x="3398630" y="3953247"/>
                  <a:pt x="3658333" y="3784829"/>
                  <a:pt x="3897544" y="3591235"/>
                </a:cubicBezTo>
                <a:cubicBezTo>
                  <a:pt x="4645404" y="2985927"/>
                  <a:pt x="4827182" y="2049483"/>
                  <a:pt x="4352247" y="1215804"/>
                </a:cubicBezTo>
                <a:cubicBezTo>
                  <a:pt x="3864485" y="359811"/>
                  <a:pt x="3070991" y="53200"/>
                  <a:pt x="2107780" y="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84201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90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170F0E22-B203-A5B4-FC84-15973EB8A4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55992">
            <a:off x="9581611" y="5719997"/>
            <a:ext cx="899404" cy="889517"/>
          </a:xfrm>
          <a:custGeom>
            <a:avLst/>
            <a:gdLst>
              <a:gd name="connsiteX0" fmla="*/ 899681 w 1799642"/>
              <a:gd name="connsiteY0" fmla="*/ 2 h 1779858"/>
              <a:gd name="connsiteX1" fmla="*/ 3 w 1799642"/>
              <a:gd name="connsiteY1" fmla="*/ 871439 h 1779858"/>
              <a:gd name="connsiteX2" fmla="*/ 884512 w 1799642"/>
              <a:gd name="connsiteY2" fmla="*/ 1779852 h 1779858"/>
              <a:gd name="connsiteX3" fmla="*/ 1799629 w 1799642"/>
              <a:gd name="connsiteY3" fmla="*/ 873511 h 1779858"/>
              <a:gd name="connsiteX4" fmla="*/ 899681 w 1799642"/>
              <a:gd name="connsiteY4" fmla="*/ 2 h 177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642" h="1779858">
                <a:moveTo>
                  <a:pt x="899681" y="2"/>
                </a:moveTo>
                <a:cubicBezTo>
                  <a:pt x="348648" y="911"/>
                  <a:pt x="-1160" y="339702"/>
                  <a:pt x="3" y="871439"/>
                </a:cubicBezTo>
                <a:cubicBezTo>
                  <a:pt x="1173" y="1397078"/>
                  <a:pt x="375618" y="1781671"/>
                  <a:pt x="884512" y="1779852"/>
                </a:cubicBezTo>
                <a:cubicBezTo>
                  <a:pt x="1418565" y="1778041"/>
                  <a:pt x="1802215" y="1397987"/>
                  <a:pt x="1799629" y="873511"/>
                </a:cubicBezTo>
                <a:cubicBezTo>
                  <a:pt x="1797162" y="339702"/>
                  <a:pt x="1446182" y="-908"/>
                  <a:pt x="899681" y="2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84201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900"/>
          </a:p>
        </p:txBody>
      </p:sp>
      <p:sp useBgFill="1">
        <p:nvSpPr>
          <p:cNvPr id="57" name="!!fundoS">
            <a:extLst>
              <a:ext uri="{FF2B5EF4-FFF2-40B4-BE49-F238E27FC236}">
                <a16:creationId xmlns:a16="http://schemas.microsoft.com/office/drawing/2014/main" id="{838E24D4-7A98-3908-D851-4D1FE87ADA75}"/>
              </a:ext>
            </a:extLst>
          </p:cNvPr>
          <p:cNvSpPr/>
          <p:nvPr/>
        </p:nvSpPr>
        <p:spPr>
          <a:xfrm>
            <a:off x="1480371" y="2999174"/>
            <a:ext cx="1979083" cy="3373440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4" name="titulo1">
            <a:extLst>
              <a:ext uri="{FF2B5EF4-FFF2-40B4-BE49-F238E27FC236}">
                <a16:creationId xmlns:a16="http://schemas.microsoft.com/office/drawing/2014/main" id="{F0A10569-C99D-E710-1FD6-2F01A6E34509}"/>
              </a:ext>
            </a:extLst>
          </p:cNvPr>
          <p:cNvSpPr txBox="1"/>
          <p:nvPr/>
        </p:nvSpPr>
        <p:spPr>
          <a:xfrm>
            <a:off x="1846821" y="4700785"/>
            <a:ext cx="1214115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99" b="1" dirty="0">
                <a:solidFill>
                  <a:srgbClr val="CB9217"/>
                </a:solidFill>
                <a:latin typeface="+mj-lt"/>
              </a:rPr>
              <a:t>Operacional</a:t>
            </a:r>
          </a:p>
        </p:txBody>
      </p:sp>
      <p:sp>
        <p:nvSpPr>
          <p:cNvPr id="5" name="texto1">
            <a:extLst>
              <a:ext uri="{FF2B5EF4-FFF2-40B4-BE49-F238E27FC236}">
                <a16:creationId xmlns:a16="http://schemas.microsoft.com/office/drawing/2014/main" id="{E75DE198-F975-118E-5C7F-0F7CF2B33F93}"/>
              </a:ext>
            </a:extLst>
          </p:cNvPr>
          <p:cNvSpPr txBox="1"/>
          <p:nvPr/>
        </p:nvSpPr>
        <p:spPr>
          <a:xfrm>
            <a:off x="1473100" y="5089820"/>
            <a:ext cx="1986354" cy="646331"/>
          </a:xfrm>
          <a:prstGeom prst="rect">
            <a:avLst/>
          </a:prstGeom>
          <a:noFill/>
        </p:spPr>
        <p:txBody>
          <a:bodyPr wrap="square" lIns="89958" rIns="89958" rtlCol="0">
            <a:spAutoFit/>
          </a:bodyPr>
          <a:lstStyle/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Entrega serviços/produtos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Implementa controles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Gerencia riscos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" name="texto2">
            <a:extLst>
              <a:ext uri="{FF2B5EF4-FFF2-40B4-BE49-F238E27FC236}">
                <a16:creationId xmlns:a16="http://schemas.microsoft.com/office/drawing/2014/main" id="{4D6F6020-8F61-ED4F-D0F9-82510C4ABE26}"/>
              </a:ext>
            </a:extLst>
          </p:cNvPr>
          <p:cNvSpPr txBox="1"/>
          <p:nvPr/>
        </p:nvSpPr>
        <p:spPr>
          <a:xfrm>
            <a:off x="3520621" y="762291"/>
            <a:ext cx="5166799" cy="70788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pt-BR" sz="3599" b="1" dirty="0">
                <a:solidFill>
                  <a:schemeClr val="bg1"/>
                </a:solidFill>
                <a:latin typeface="+mj-lt"/>
              </a:rPr>
              <a:t>O que são as Três </a:t>
            </a:r>
            <a:r>
              <a:rPr lang="pt-BR" sz="4000" b="1" dirty="0">
                <a:solidFill>
                  <a:srgbClr val="CB9217"/>
                </a:solidFill>
                <a:latin typeface="+mj-lt"/>
              </a:rPr>
              <a:t>Linhas</a:t>
            </a:r>
            <a:r>
              <a:rPr lang="pt-BR" sz="3599" b="1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52" name="!!QD1">
            <a:extLst>
              <a:ext uri="{FF2B5EF4-FFF2-40B4-BE49-F238E27FC236}">
                <a16:creationId xmlns:a16="http://schemas.microsoft.com/office/drawing/2014/main" id="{F6A9325D-8A6D-6D32-7D01-7867E2A84DA9}"/>
              </a:ext>
            </a:extLst>
          </p:cNvPr>
          <p:cNvSpPr txBox="1">
            <a:spLocks noChangeAspect="1"/>
          </p:cNvSpPr>
          <p:nvPr/>
        </p:nvSpPr>
        <p:spPr>
          <a:xfrm>
            <a:off x="1473100" y="1922139"/>
            <a:ext cx="1979083" cy="1979083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20" name="S">
            <a:extLst>
              <a:ext uri="{FF2B5EF4-FFF2-40B4-BE49-F238E27FC236}">
                <a16:creationId xmlns:a16="http://schemas.microsoft.com/office/drawing/2014/main" id="{47446891-417E-8CA7-1FCD-D2BCEA8817CA}"/>
              </a:ext>
            </a:extLst>
          </p:cNvPr>
          <p:cNvSpPr txBox="1"/>
          <p:nvPr/>
        </p:nvSpPr>
        <p:spPr>
          <a:xfrm>
            <a:off x="1782059" y="2049169"/>
            <a:ext cx="1343638" cy="1622880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9946" dirty="0">
                <a:solidFill>
                  <a:schemeClr val="bg1"/>
                </a:solidFill>
                <a:latin typeface="+mj-lt"/>
              </a:rPr>
              <a:t>1ª</a:t>
            </a:r>
          </a:p>
        </p:txBody>
      </p:sp>
      <p:sp useBgFill="1">
        <p:nvSpPr>
          <p:cNvPr id="11" name="!!fundoI">
            <a:extLst>
              <a:ext uri="{FF2B5EF4-FFF2-40B4-BE49-F238E27FC236}">
                <a16:creationId xmlns:a16="http://schemas.microsoft.com/office/drawing/2014/main" id="{BBEB8204-8AD0-5090-DD47-C20E86B94FBA}"/>
              </a:ext>
            </a:extLst>
          </p:cNvPr>
          <p:cNvSpPr/>
          <p:nvPr/>
        </p:nvSpPr>
        <p:spPr>
          <a:xfrm>
            <a:off x="6595213" y="2977620"/>
            <a:ext cx="899583" cy="899583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6" name="!!QD3">
            <a:extLst>
              <a:ext uri="{FF2B5EF4-FFF2-40B4-BE49-F238E27FC236}">
                <a16:creationId xmlns:a16="http://schemas.microsoft.com/office/drawing/2014/main" id="{005E6AA6-9F11-8D8F-3DB3-0B4F56ABFA92}"/>
              </a:ext>
            </a:extLst>
          </p:cNvPr>
          <p:cNvSpPr txBox="1">
            <a:spLocks noChangeAspect="1"/>
          </p:cNvSpPr>
          <p:nvPr/>
        </p:nvSpPr>
        <p:spPr>
          <a:xfrm>
            <a:off x="6586121" y="2941803"/>
            <a:ext cx="971218" cy="971218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25" name="I">
            <a:extLst>
              <a:ext uri="{FF2B5EF4-FFF2-40B4-BE49-F238E27FC236}">
                <a16:creationId xmlns:a16="http://schemas.microsoft.com/office/drawing/2014/main" id="{1F20CE9B-3D7F-2571-3F12-60750089A124}"/>
              </a:ext>
            </a:extLst>
          </p:cNvPr>
          <p:cNvSpPr txBox="1"/>
          <p:nvPr/>
        </p:nvSpPr>
        <p:spPr>
          <a:xfrm>
            <a:off x="6692767" y="3012970"/>
            <a:ext cx="744114" cy="83067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4798" dirty="0">
                <a:solidFill>
                  <a:schemeClr val="bg1"/>
                </a:solidFill>
                <a:latin typeface="+mj-lt"/>
              </a:rPr>
              <a:t>3ª</a:t>
            </a:r>
          </a:p>
        </p:txBody>
      </p:sp>
      <p:sp useBgFill="1">
        <p:nvSpPr>
          <p:cNvPr id="30" name="!!fundoP">
            <a:extLst>
              <a:ext uri="{FF2B5EF4-FFF2-40B4-BE49-F238E27FC236}">
                <a16:creationId xmlns:a16="http://schemas.microsoft.com/office/drawing/2014/main" id="{85D6FA36-B063-EAF4-547C-F08AA57057F3}"/>
              </a:ext>
            </a:extLst>
          </p:cNvPr>
          <p:cNvSpPr/>
          <p:nvPr/>
        </p:nvSpPr>
        <p:spPr>
          <a:xfrm>
            <a:off x="4592885" y="2977620"/>
            <a:ext cx="899583" cy="899583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31" name="!!QD2">
            <a:extLst>
              <a:ext uri="{FF2B5EF4-FFF2-40B4-BE49-F238E27FC236}">
                <a16:creationId xmlns:a16="http://schemas.microsoft.com/office/drawing/2014/main" id="{CC7C9834-BC10-B0D0-9DF0-6F10FB717365}"/>
              </a:ext>
            </a:extLst>
          </p:cNvPr>
          <p:cNvSpPr txBox="1">
            <a:spLocks noChangeAspect="1"/>
          </p:cNvSpPr>
          <p:nvPr/>
        </p:nvSpPr>
        <p:spPr>
          <a:xfrm>
            <a:off x="4598846" y="2941803"/>
            <a:ext cx="971218" cy="971218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32" name="P">
            <a:extLst>
              <a:ext uri="{FF2B5EF4-FFF2-40B4-BE49-F238E27FC236}">
                <a16:creationId xmlns:a16="http://schemas.microsoft.com/office/drawing/2014/main" id="{B3EA99E5-3A16-D0AE-698C-4A20044C34F0}"/>
              </a:ext>
            </a:extLst>
          </p:cNvPr>
          <p:cNvSpPr txBox="1"/>
          <p:nvPr/>
        </p:nvSpPr>
        <p:spPr>
          <a:xfrm>
            <a:off x="4712196" y="3012970"/>
            <a:ext cx="744114" cy="83067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4798" dirty="0">
                <a:solidFill>
                  <a:schemeClr val="bg1"/>
                </a:solidFill>
                <a:latin typeface="+mj-lt"/>
              </a:rPr>
              <a:t>2ª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5041A98-2F10-48ED-9EDA-899CA5024D8D}"/>
              </a:ext>
            </a:extLst>
          </p:cNvPr>
          <p:cNvSpPr txBox="1"/>
          <p:nvPr/>
        </p:nvSpPr>
        <p:spPr>
          <a:xfrm>
            <a:off x="17962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62079E69-4D06-4A03-A80A-0224D0AE8AF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980CD72C-0390-4AC4-9983-B6F3E2F44C9B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7FDC5E02-13C3-4813-BC6A-5FD45CB38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35" name="índice3">
            <a:extLst>
              <a:ext uri="{FF2B5EF4-FFF2-40B4-BE49-F238E27FC236}">
                <a16:creationId xmlns:a16="http://schemas.microsoft.com/office/drawing/2014/main" id="{F89ACE38-28A1-4ACD-A1D4-67572CC6C500}"/>
              </a:ext>
            </a:extLst>
          </p:cNvPr>
          <p:cNvGrpSpPr/>
          <p:nvPr/>
        </p:nvGrpSpPr>
        <p:grpSpPr>
          <a:xfrm>
            <a:off x="-835650" y="47352"/>
            <a:ext cx="1680538" cy="813045"/>
            <a:chOff x="-973394" y="185531"/>
            <a:chExt cx="3362633" cy="1626844"/>
          </a:xfrm>
        </p:grpSpPr>
        <p:pic>
          <p:nvPicPr>
            <p:cNvPr id="36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77A1B9F1-7668-4DC0-8074-0B8CAD8D5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692F6161-AF6E-43DB-976B-23EFF6137FAA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03045A65-4F0F-456E-8B9E-8EBD643B7431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39" name="Oval 19">
                <a:extLst>
                  <a:ext uri="{FF2B5EF4-FFF2-40B4-BE49-F238E27FC236}">
                    <a16:creationId xmlns:a16="http://schemas.microsoft.com/office/drawing/2014/main" id="{0D466295-B5D2-445C-9B27-3C31D9D4472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5150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142F4C-B838-2365-65A9-0FCAE65F5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78892336-DB2A-10FE-EF69-418B47001B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55992">
            <a:off x="9563712" y="2722461"/>
            <a:ext cx="2306084" cy="2807574"/>
          </a:xfrm>
          <a:custGeom>
            <a:avLst/>
            <a:gdLst>
              <a:gd name="connsiteX0" fmla="*/ 2107780 w 4614305"/>
              <a:gd name="connsiteY0" fmla="*/ 0 h 5617749"/>
              <a:gd name="connsiteX1" fmla="*/ 1516808 w 4614305"/>
              <a:gd name="connsiteY1" fmla="*/ 69808 h 5617749"/>
              <a:gd name="connsiteX2" fmla="*/ 264339 w 4614305"/>
              <a:gd name="connsiteY2" fmla="*/ 703920 h 5617749"/>
              <a:gd name="connsiteX3" fmla="*/ 218049 w 4614305"/>
              <a:gd name="connsiteY3" fmla="*/ 1902205 h 5617749"/>
              <a:gd name="connsiteX4" fmla="*/ 1227549 w 4614305"/>
              <a:gd name="connsiteY4" fmla="*/ 1899611 h 5617749"/>
              <a:gd name="connsiteX5" fmla="*/ 1308583 w 4614305"/>
              <a:gd name="connsiteY5" fmla="*/ 1840965 h 5617749"/>
              <a:gd name="connsiteX6" fmla="*/ 2296304 w 4614305"/>
              <a:gd name="connsiteY6" fmla="*/ 1567314 h 5617749"/>
              <a:gd name="connsiteX7" fmla="*/ 2951709 w 4614305"/>
              <a:gd name="connsiteY7" fmla="*/ 2030019 h 5617749"/>
              <a:gd name="connsiteX8" fmla="*/ 2703293 w 4614305"/>
              <a:gd name="connsiteY8" fmla="*/ 2736920 h 5617749"/>
              <a:gd name="connsiteX9" fmla="*/ 2365403 w 4614305"/>
              <a:gd name="connsiteY9" fmla="*/ 2993709 h 5617749"/>
              <a:gd name="connsiteX10" fmla="*/ 1596679 w 4614305"/>
              <a:gd name="connsiteY10" fmla="*/ 5063045 h 5617749"/>
              <a:gd name="connsiteX11" fmla="*/ 2089107 w 4614305"/>
              <a:gd name="connsiteY11" fmla="*/ 5617750 h 5617749"/>
              <a:gd name="connsiteX12" fmla="*/ 2570519 w 4614305"/>
              <a:gd name="connsiteY12" fmla="*/ 5084320 h 5617749"/>
              <a:gd name="connsiteX13" fmla="*/ 3161230 w 4614305"/>
              <a:gd name="connsiteY13" fmla="*/ 4149048 h 5617749"/>
              <a:gd name="connsiteX14" fmla="*/ 3897544 w 4614305"/>
              <a:gd name="connsiteY14" fmla="*/ 3591235 h 5617749"/>
              <a:gd name="connsiteX15" fmla="*/ 4352247 w 4614305"/>
              <a:gd name="connsiteY15" fmla="*/ 1215804 h 5617749"/>
              <a:gd name="connsiteX16" fmla="*/ 2107780 w 4614305"/>
              <a:gd name="connsiteY16" fmla="*/ 0 h 561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14305" h="5617749">
                <a:moveTo>
                  <a:pt x="2107780" y="0"/>
                </a:moveTo>
                <a:cubicBezTo>
                  <a:pt x="1928724" y="20372"/>
                  <a:pt x="1720113" y="30882"/>
                  <a:pt x="1516808" y="69808"/>
                </a:cubicBezTo>
                <a:cubicBezTo>
                  <a:pt x="1040458" y="160767"/>
                  <a:pt x="614661" y="363315"/>
                  <a:pt x="264339" y="703920"/>
                </a:cubicBezTo>
                <a:cubicBezTo>
                  <a:pt x="-71605" y="1030389"/>
                  <a:pt x="-87676" y="1554596"/>
                  <a:pt x="218049" y="1902205"/>
                </a:cubicBezTo>
                <a:cubicBezTo>
                  <a:pt x="466339" y="2184557"/>
                  <a:pt x="834946" y="2183647"/>
                  <a:pt x="1227549" y="1899611"/>
                </a:cubicBezTo>
                <a:cubicBezTo>
                  <a:pt x="1254519" y="1880020"/>
                  <a:pt x="1282002" y="1861078"/>
                  <a:pt x="1308583" y="1840965"/>
                </a:cubicBezTo>
                <a:cubicBezTo>
                  <a:pt x="1601606" y="1618566"/>
                  <a:pt x="1937416" y="1531501"/>
                  <a:pt x="2296304" y="1567314"/>
                </a:cubicBezTo>
                <a:cubicBezTo>
                  <a:pt x="2592300" y="1596894"/>
                  <a:pt x="2845913" y="1724059"/>
                  <a:pt x="2951709" y="2030019"/>
                </a:cubicBezTo>
                <a:cubicBezTo>
                  <a:pt x="3053876" y="2325341"/>
                  <a:pt x="2910994" y="2548262"/>
                  <a:pt x="2703293" y="2736920"/>
                </a:cubicBezTo>
                <a:cubicBezTo>
                  <a:pt x="2599046" y="2831649"/>
                  <a:pt x="2478982" y="2909239"/>
                  <a:pt x="2365403" y="2993709"/>
                </a:cubicBezTo>
                <a:cubicBezTo>
                  <a:pt x="1683154" y="3500666"/>
                  <a:pt x="1386897" y="4298010"/>
                  <a:pt x="1596679" y="5063045"/>
                </a:cubicBezTo>
                <a:cubicBezTo>
                  <a:pt x="1696512" y="5427011"/>
                  <a:pt x="1866102" y="5618011"/>
                  <a:pt x="2089107" y="5617750"/>
                </a:cubicBezTo>
                <a:cubicBezTo>
                  <a:pt x="2307194" y="5617488"/>
                  <a:pt x="2473406" y="5446341"/>
                  <a:pt x="2570519" y="5084320"/>
                </a:cubicBezTo>
                <a:cubicBezTo>
                  <a:pt x="2671396" y="4708554"/>
                  <a:pt x="2864451" y="4393902"/>
                  <a:pt x="3161230" y="4149048"/>
                </a:cubicBezTo>
                <a:cubicBezTo>
                  <a:pt x="3398630" y="3953247"/>
                  <a:pt x="3658333" y="3784829"/>
                  <a:pt x="3897544" y="3591235"/>
                </a:cubicBezTo>
                <a:cubicBezTo>
                  <a:pt x="4645404" y="2985927"/>
                  <a:pt x="4827182" y="2049483"/>
                  <a:pt x="4352247" y="1215804"/>
                </a:cubicBezTo>
                <a:cubicBezTo>
                  <a:pt x="3864485" y="359811"/>
                  <a:pt x="3070991" y="53200"/>
                  <a:pt x="2107780" y="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84201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90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170F0E22-B203-A5B4-FC84-15973EB8A4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55992">
            <a:off x="9581611" y="5719997"/>
            <a:ext cx="899404" cy="889517"/>
          </a:xfrm>
          <a:custGeom>
            <a:avLst/>
            <a:gdLst>
              <a:gd name="connsiteX0" fmla="*/ 899681 w 1799642"/>
              <a:gd name="connsiteY0" fmla="*/ 2 h 1779858"/>
              <a:gd name="connsiteX1" fmla="*/ 3 w 1799642"/>
              <a:gd name="connsiteY1" fmla="*/ 871439 h 1779858"/>
              <a:gd name="connsiteX2" fmla="*/ 884512 w 1799642"/>
              <a:gd name="connsiteY2" fmla="*/ 1779852 h 1779858"/>
              <a:gd name="connsiteX3" fmla="*/ 1799629 w 1799642"/>
              <a:gd name="connsiteY3" fmla="*/ 873511 h 1779858"/>
              <a:gd name="connsiteX4" fmla="*/ 899681 w 1799642"/>
              <a:gd name="connsiteY4" fmla="*/ 2 h 177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642" h="1779858">
                <a:moveTo>
                  <a:pt x="899681" y="2"/>
                </a:moveTo>
                <a:cubicBezTo>
                  <a:pt x="348648" y="911"/>
                  <a:pt x="-1160" y="339702"/>
                  <a:pt x="3" y="871439"/>
                </a:cubicBezTo>
                <a:cubicBezTo>
                  <a:pt x="1173" y="1397078"/>
                  <a:pt x="375618" y="1781671"/>
                  <a:pt x="884512" y="1779852"/>
                </a:cubicBezTo>
                <a:cubicBezTo>
                  <a:pt x="1418565" y="1778041"/>
                  <a:pt x="1802215" y="1397987"/>
                  <a:pt x="1799629" y="873511"/>
                </a:cubicBezTo>
                <a:cubicBezTo>
                  <a:pt x="1797162" y="339702"/>
                  <a:pt x="1446182" y="-908"/>
                  <a:pt x="899681" y="2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84201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900"/>
          </a:p>
        </p:txBody>
      </p:sp>
      <p:sp useBgFill="1">
        <p:nvSpPr>
          <p:cNvPr id="57" name="!!fundoS">
            <a:extLst>
              <a:ext uri="{FF2B5EF4-FFF2-40B4-BE49-F238E27FC236}">
                <a16:creationId xmlns:a16="http://schemas.microsoft.com/office/drawing/2014/main" id="{838E24D4-7A98-3908-D851-4D1FE87ADA75}"/>
              </a:ext>
            </a:extLst>
          </p:cNvPr>
          <p:cNvSpPr/>
          <p:nvPr/>
        </p:nvSpPr>
        <p:spPr>
          <a:xfrm>
            <a:off x="1480371" y="2999174"/>
            <a:ext cx="1979083" cy="3373440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4" name="titulo1">
            <a:extLst>
              <a:ext uri="{FF2B5EF4-FFF2-40B4-BE49-F238E27FC236}">
                <a16:creationId xmlns:a16="http://schemas.microsoft.com/office/drawing/2014/main" id="{F0A10569-C99D-E710-1FD6-2F01A6E34509}"/>
              </a:ext>
            </a:extLst>
          </p:cNvPr>
          <p:cNvSpPr txBox="1"/>
          <p:nvPr/>
        </p:nvSpPr>
        <p:spPr>
          <a:xfrm>
            <a:off x="1846821" y="4700785"/>
            <a:ext cx="1214115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99" b="1" dirty="0">
                <a:solidFill>
                  <a:srgbClr val="CB9217"/>
                </a:solidFill>
                <a:latin typeface="+mj-lt"/>
              </a:rPr>
              <a:t>Operacional</a:t>
            </a:r>
          </a:p>
        </p:txBody>
      </p:sp>
      <p:sp>
        <p:nvSpPr>
          <p:cNvPr id="5" name="texto1">
            <a:extLst>
              <a:ext uri="{FF2B5EF4-FFF2-40B4-BE49-F238E27FC236}">
                <a16:creationId xmlns:a16="http://schemas.microsoft.com/office/drawing/2014/main" id="{E75DE198-F975-118E-5C7F-0F7CF2B33F93}"/>
              </a:ext>
            </a:extLst>
          </p:cNvPr>
          <p:cNvSpPr txBox="1"/>
          <p:nvPr/>
        </p:nvSpPr>
        <p:spPr>
          <a:xfrm>
            <a:off x="1473100" y="5089820"/>
            <a:ext cx="1986354" cy="646331"/>
          </a:xfrm>
          <a:prstGeom prst="rect">
            <a:avLst/>
          </a:prstGeom>
          <a:noFill/>
        </p:spPr>
        <p:txBody>
          <a:bodyPr wrap="square" lIns="89958" rIns="89958" rtlCol="0">
            <a:spAutoFit/>
          </a:bodyPr>
          <a:lstStyle/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Entrega serviços/produtos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Implementa controles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Gerencia riscos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" name="texto2">
            <a:extLst>
              <a:ext uri="{FF2B5EF4-FFF2-40B4-BE49-F238E27FC236}">
                <a16:creationId xmlns:a16="http://schemas.microsoft.com/office/drawing/2014/main" id="{4D6F6020-8F61-ED4F-D0F9-82510C4ABE26}"/>
              </a:ext>
            </a:extLst>
          </p:cNvPr>
          <p:cNvSpPr txBox="1"/>
          <p:nvPr/>
        </p:nvSpPr>
        <p:spPr>
          <a:xfrm>
            <a:off x="3520621" y="762291"/>
            <a:ext cx="5166799" cy="70788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pt-BR" sz="3599" b="1" dirty="0">
                <a:solidFill>
                  <a:schemeClr val="bg1"/>
                </a:solidFill>
                <a:latin typeface="+mj-lt"/>
              </a:rPr>
              <a:t>O que são as Três </a:t>
            </a:r>
            <a:r>
              <a:rPr lang="pt-BR" sz="4000" b="1" dirty="0">
                <a:solidFill>
                  <a:srgbClr val="CB9217"/>
                </a:solidFill>
                <a:latin typeface="+mj-lt"/>
              </a:rPr>
              <a:t>Linhas</a:t>
            </a:r>
            <a:r>
              <a:rPr lang="pt-BR" sz="3599" b="1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52" name="!!QD1">
            <a:extLst>
              <a:ext uri="{FF2B5EF4-FFF2-40B4-BE49-F238E27FC236}">
                <a16:creationId xmlns:a16="http://schemas.microsoft.com/office/drawing/2014/main" id="{F6A9325D-8A6D-6D32-7D01-7867E2A84DA9}"/>
              </a:ext>
            </a:extLst>
          </p:cNvPr>
          <p:cNvSpPr txBox="1">
            <a:spLocks noChangeAspect="1"/>
          </p:cNvSpPr>
          <p:nvPr/>
        </p:nvSpPr>
        <p:spPr>
          <a:xfrm>
            <a:off x="1473100" y="1922139"/>
            <a:ext cx="1979083" cy="1979083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20" name="S">
            <a:extLst>
              <a:ext uri="{FF2B5EF4-FFF2-40B4-BE49-F238E27FC236}">
                <a16:creationId xmlns:a16="http://schemas.microsoft.com/office/drawing/2014/main" id="{47446891-417E-8CA7-1FCD-D2BCEA8817CA}"/>
              </a:ext>
            </a:extLst>
          </p:cNvPr>
          <p:cNvSpPr txBox="1"/>
          <p:nvPr/>
        </p:nvSpPr>
        <p:spPr>
          <a:xfrm>
            <a:off x="1782059" y="2049169"/>
            <a:ext cx="1343638" cy="1622880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9946" dirty="0">
                <a:solidFill>
                  <a:schemeClr val="bg1"/>
                </a:solidFill>
                <a:latin typeface="+mj-lt"/>
              </a:rPr>
              <a:t>1ª</a:t>
            </a:r>
          </a:p>
        </p:txBody>
      </p:sp>
      <p:sp useBgFill="1">
        <p:nvSpPr>
          <p:cNvPr id="11" name="!!fundoI">
            <a:extLst>
              <a:ext uri="{FF2B5EF4-FFF2-40B4-BE49-F238E27FC236}">
                <a16:creationId xmlns:a16="http://schemas.microsoft.com/office/drawing/2014/main" id="{BBEB8204-8AD0-5090-DD47-C20E86B94FBA}"/>
              </a:ext>
            </a:extLst>
          </p:cNvPr>
          <p:cNvSpPr/>
          <p:nvPr/>
        </p:nvSpPr>
        <p:spPr>
          <a:xfrm>
            <a:off x="6595213" y="2977620"/>
            <a:ext cx="899583" cy="899583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16" name="!!QD3">
            <a:extLst>
              <a:ext uri="{FF2B5EF4-FFF2-40B4-BE49-F238E27FC236}">
                <a16:creationId xmlns:a16="http://schemas.microsoft.com/office/drawing/2014/main" id="{005E6AA6-9F11-8D8F-3DB3-0B4F56ABFA92}"/>
              </a:ext>
            </a:extLst>
          </p:cNvPr>
          <p:cNvSpPr txBox="1">
            <a:spLocks noChangeAspect="1"/>
          </p:cNvSpPr>
          <p:nvPr/>
        </p:nvSpPr>
        <p:spPr>
          <a:xfrm>
            <a:off x="6586121" y="2941803"/>
            <a:ext cx="971218" cy="971218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25" name="I">
            <a:extLst>
              <a:ext uri="{FF2B5EF4-FFF2-40B4-BE49-F238E27FC236}">
                <a16:creationId xmlns:a16="http://schemas.microsoft.com/office/drawing/2014/main" id="{1F20CE9B-3D7F-2571-3F12-60750089A124}"/>
              </a:ext>
            </a:extLst>
          </p:cNvPr>
          <p:cNvSpPr txBox="1"/>
          <p:nvPr/>
        </p:nvSpPr>
        <p:spPr>
          <a:xfrm>
            <a:off x="6692767" y="3012970"/>
            <a:ext cx="744114" cy="83067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4798" dirty="0">
                <a:solidFill>
                  <a:schemeClr val="bg1"/>
                </a:solidFill>
                <a:latin typeface="+mj-lt"/>
              </a:rPr>
              <a:t>3ª</a:t>
            </a:r>
          </a:p>
        </p:txBody>
      </p:sp>
      <p:sp useBgFill="1">
        <p:nvSpPr>
          <p:cNvPr id="17" name="!!fundoP">
            <a:extLst>
              <a:ext uri="{FF2B5EF4-FFF2-40B4-BE49-F238E27FC236}">
                <a16:creationId xmlns:a16="http://schemas.microsoft.com/office/drawing/2014/main" id="{4E69CB54-DD43-4973-B849-F291D4FC3915}"/>
              </a:ext>
            </a:extLst>
          </p:cNvPr>
          <p:cNvSpPr/>
          <p:nvPr/>
        </p:nvSpPr>
        <p:spPr>
          <a:xfrm>
            <a:off x="3830897" y="3325859"/>
            <a:ext cx="1979083" cy="3046755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99" b="1" dirty="0">
                <a:solidFill>
                  <a:srgbClr val="CB9217"/>
                </a:solidFill>
                <a:latin typeface="+mj-lt"/>
              </a:rPr>
              <a:t>Orientação e Supervisão</a:t>
            </a:r>
          </a:p>
        </p:txBody>
      </p:sp>
      <p:sp>
        <p:nvSpPr>
          <p:cNvPr id="18" name="!!QD2">
            <a:extLst>
              <a:ext uri="{FF2B5EF4-FFF2-40B4-BE49-F238E27FC236}">
                <a16:creationId xmlns:a16="http://schemas.microsoft.com/office/drawing/2014/main" id="{C7AE7B41-D3E1-43B2-9B38-32E8D5B1DBCB}"/>
              </a:ext>
            </a:extLst>
          </p:cNvPr>
          <p:cNvSpPr txBox="1">
            <a:spLocks noChangeAspect="1"/>
          </p:cNvSpPr>
          <p:nvPr/>
        </p:nvSpPr>
        <p:spPr>
          <a:xfrm>
            <a:off x="3893439" y="1922139"/>
            <a:ext cx="1979083" cy="1979083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r>
              <a:rPr lang="pt-BR" sz="9946" dirty="0">
                <a:solidFill>
                  <a:schemeClr val="bg1"/>
                </a:solidFill>
                <a:latin typeface="+mj-lt"/>
              </a:rPr>
              <a:t>2ª</a:t>
            </a:r>
            <a:endParaRPr lang="pt-BR" sz="1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5B1E6BE-5D55-417D-BBA4-7E694FE21E7D}"/>
              </a:ext>
            </a:extLst>
          </p:cNvPr>
          <p:cNvSpPr txBox="1"/>
          <p:nvPr/>
        </p:nvSpPr>
        <p:spPr>
          <a:xfrm>
            <a:off x="4065338" y="5211018"/>
            <a:ext cx="16228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Apoio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Assessoramento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C2190E9-2E21-4EB4-8868-6F770E9E8552}"/>
              </a:ext>
            </a:extLst>
          </p:cNvPr>
          <p:cNvSpPr txBox="1"/>
          <p:nvPr/>
        </p:nvSpPr>
        <p:spPr>
          <a:xfrm>
            <a:off x="17962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A8008D52-B1C5-4576-85A1-6002292C66E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26" name="Retângulo 25">
            <a:extLst>
              <a:ext uri="{FF2B5EF4-FFF2-40B4-BE49-F238E27FC236}">
                <a16:creationId xmlns:a16="http://schemas.microsoft.com/office/drawing/2014/main" id="{6689C2FE-3749-46E5-BCEE-0D60A73AD8BF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5471BF0D-2F33-447D-9538-1FF785EE79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33" name="índice3">
            <a:extLst>
              <a:ext uri="{FF2B5EF4-FFF2-40B4-BE49-F238E27FC236}">
                <a16:creationId xmlns:a16="http://schemas.microsoft.com/office/drawing/2014/main" id="{5101F446-7E1D-46C2-8FCB-2177AB65809E}"/>
              </a:ext>
            </a:extLst>
          </p:cNvPr>
          <p:cNvGrpSpPr/>
          <p:nvPr/>
        </p:nvGrpSpPr>
        <p:grpSpPr>
          <a:xfrm>
            <a:off x="-840269" y="8048"/>
            <a:ext cx="1680538" cy="813045"/>
            <a:chOff x="-973394" y="185531"/>
            <a:chExt cx="3362633" cy="1626844"/>
          </a:xfrm>
        </p:grpSpPr>
        <p:pic>
          <p:nvPicPr>
            <p:cNvPr id="34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49FDDDD2-AF5D-43C0-AD12-7DFF7F304D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77FADB56-698E-46F0-A9F8-B4282F8AAD54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185EC5E0-7868-449D-842D-323A8AAD9963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37" name="Oval 19">
                <a:extLst>
                  <a:ext uri="{FF2B5EF4-FFF2-40B4-BE49-F238E27FC236}">
                    <a16:creationId xmlns:a16="http://schemas.microsoft.com/office/drawing/2014/main" id="{AEF7F3C8-1207-46A3-9018-2A85406A7DD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864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142F4C-B838-2365-65A9-0FCAE65F5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78892336-DB2A-10FE-EF69-418B47001B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55992">
            <a:off x="9563712" y="2722461"/>
            <a:ext cx="2306084" cy="2807574"/>
          </a:xfrm>
          <a:custGeom>
            <a:avLst/>
            <a:gdLst>
              <a:gd name="connsiteX0" fmla="*/ 2107780 w 4614305"/>
              <a:gd name="connsiteY0" fmla="*/ 0 h 5617749"/>
              <a:gd name="connsiteX1" fmla="*/ 1516808 w 4614305"/>
              <a:gd name="connsiteY1" fmla="*/ 69808 h 5617749"/>
              <a:gd name="connsiteX2" fmla="*/ 264339 w 4614305"/>
              <a:gd name="connsiteY2" fmla="*/ 703920 h 5617749"/>
              <a:gd name="connsiteX3" fmla="*/ 218049 w 4614305"/>
              <a:gd name="connsiteY3" fmla="*/ 1902205 h 5617749"/>
              <a:gd name="connsiteX4" fmla="*/ 1227549 w 4614305"/>
              <a:gd name="connsiteY4" fmla="*/ 1899611 h 5617749"/>
              <a:gd name="connsiteX5" fmla="*/ 1308583 w 4614305"/>
              <a:gd name="connsiteY5" fmla="*/ 1840965 h 5617749"/>
              <a:gd name="connsiteX6" fmla="*/ 2296304 w 4614305"/>
              <a:gd name="connsiteY6" fmla="*/ 1567314 h 5617749"/>
              <a:gd name="connsiteX7" fmla="*/ 2951709 w 4614305"/>
              <a:gd name="connsiteY7" fmla="*/ 2030019 h 5617749"/>
              <a:gd name="connsiteX8" fmla="*/ 2703293 w 4614305"/>
              <a:gd name="connsiteY8" fmla="*/ 2736920 h 5617749"/>
              <a:gd name="connsiteX9" fmla="*/ 2365403 w 4614305"/>
              <a:gd name="connsiteY9" fmla="*/ 2993709 h 5617749"/>
              <a:gd name="connsiteX10" fmla="*/ 1596679 w 4614305"/>
              <a:gd name="connsiteY10" fmla="*/ 5063045 h 5617749"/>
              <a:gd name="connsiteX11" fmla="*/ 2089107 w 4614305"/>
              <a:gd name="connsiteY11" fmla="*/ 5617750 h 5617749"/>
              <a:gd name="connsiteX12" fmla="*/ 2570519 w 4614305"/>
              <a:gd name="connsiteY12" fmla="*/ 5084320 h 5617749"/>
              <a:gd name="connsiteX13" fmla="*/ 3161230 w 4614305"/>
              <a:gd name="connsiteY13" fmla="*/ 4149048 h 5617749"/>
              <a:gd name="connsiteX14" fmla="*/ 3897544 w 4614305"/>
              <a:gd name="connsiteY14" fmla="*/ 3591235 h 5617749"/>
              <a:gd name="connsiteX15" fmla="*/ 4352247 w 4614305"/>
              <a:gd name="connsiteY15" fmla="*/ 1215804 h 5617749"/>
              <a:gd name="connsiteX16" fmla="*/ 2107780 w 4614305"/>
              <a:gd name="connsiteY16" fmla="*/ 0 h 561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14305" h="5617749">
                <a:moveTo>
                  <a:pt x="2107780" y="0"/>
                </a:moveTo>
                <a:cubicBezTo>
                  <a:pt x="1928724" y="20372"/>
                  <a:pt x="1720113" y="30882"/>
                  <a:pt x="1516808" y="69808"/>
                </a:cubicBezTo>
                <a:cubicBezTo>
                  <a:pt x="1040458" y="160767"/>
                  <a:pt x="614661" y="363315"/>
                  <a:pt x="264339" y="703920"/>
                </a:cubicBezTo>
                <a:cubicBezTo>
                  <a:pt x="-71605" y="1030389"/>
                  <a:pt x="-87676" y="1554596"/>
                  <a:pt x="218049" y="1902205"/>
                </a:cubicBezTo>
                <a:cubicBezTo>
                  <a:pt x="466339" y="2184557"/>
                  <a:pt x="834946" y="2183647"/>
                  <a:pt x="1227549" y="1899611"/>
                </a:cubicBezTo>
                <a:cubicBezTo>
                  <a:pt x="1254519" y="1880020"/>
                  <a:pt x="1282002" y="1861078"/>
                  <a:pt x="1308583" y="1840965"/>
                </a:cubicBezTo>
                <a:cubicBezTo>
                  <a:pt x="1601606" y="1618566"/>
                  <a:pt x="1937416" y="1531501"/>
                  <a:pt x="2296304" y="1567314"/>
                </a:cubicBezTo>
                <a:cubicBezTo>
                  <a:pt x="2592300" y="1596894"/>
                  <a:pt x="2845913" y="1724059"/>
                  <a:pt x="2951709" y="2030019"/>
                </a:cubicBezTo>
                <a:cubicBezTo>
                  <a:pt x="3053876" y="2325341"/>
                  <a:pt x="2910994" y="2548262"/>
                  <a:pt x="2703293" y="2736920"/>
                </a:cubicBezTo>
                <a:cubicBezTo>
                  <a:pt x="2599046" y="2831649"/>
                  <a:pt x="2478982" y="2909239"/>
                  <a:pt x="2365403" y="2993709"/>
                </a:cubicBezTo>
                <a:cubicBezTo>
                  <a:pt x="1683154" y="3500666"/>
                  <a:pt x="1386897" y="4298010"/>
                  <a:pt x="1596679" y="5063045"/>
                </a:cubicBezTo>
                <a:cubicBezTo>
                  <a:pt x="1696512" y="5427011"/>
                  <a:pt x="1866102" y="5618011"/>
                  <a:pt x="2089107" y="5617750"/>
                </a:cubicBezTo>
                <a:cubicBezTo>
                  <a:pt x="2307194" y="5617488"/>
                  <a:pt x="2473406" y="5446341"/>
                  <a:pt x="2570519" y="5084320"/>
                </a:cubicBezTo>
                <a:cubicBezTo>
                  <a:pt x="2671396" y="4708554"/>
                  <a:pt x="2864451" y="4393902"/>
                  <a:pt x="3161230" y="4149048"/>
                </a:cubicBezTo>
                <a:cubicBezTo>
                  <a:pt x="3398630" y="3953247"/>
                  <a:pt x="3658333" y="3784829"/>
                  <a:pt x="3897544" y="3591235"/>
                </a:cubicBezTo>
                <a:cubicBezTo>
                  <a:pt x="4645404" y="2985927"/>
                  <a:pt x="4827182" y="2049483"/>
                  <a:pt x="4352247" y="1215804"/>
                </a:cubicBezTo>
                <a:cubicBezTo>
                  <a:pt x="3864485" y="359811"/>
                  <a:pt x="3070991" y="53200"/>
                  <a:pt x="2107780" y="0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84201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90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170F0E22-B203-A5B4-FC84-15973EB8A4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55992">
            <a:off x="9581611" y="5719997"/>
            <a:ext cx="899404" cy="889517"/>
          </a:xfrm>
          <a:custGeom>
            <a:avLst/>
            <a:gdLst>
              <a:gd name="connsiteX0" fmla="*/ 899681 w 1799642"/>
              <a:gd name="connsiteY0" fmla="*/ 2 h 1779858"/>
              <a:gd name="connsiteX1" fmla="*/ 3 w 1799642"/>
              <a:gd name="connsiteY1" fmla="*/ 871439 h 1779858"/>
              <a:gd name="connsiteX2" fmla="*/ 884512 w 1799642"/>
              <a:gd name="connsiteY2" fmla="*/ 1779852 h 1779858"/>
              <a:gd name="connsiteX3" fmla="*/ 1799629 w 1799642"/>
              <a:gd name="connsiteY3" fmla="*/ 873511 h 1779858"/>
              <a:gd name="connsiteX4" fmla="*/ 899681 w 1799642"/>
              <a:gd name="connsiteY4" fmla="*/ 2 h 177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642" h="1779858">
                <a:moveTo>
                  <a:pt x="899681" y="2"/>
                </a:moveTo>
                <a:cubicBezTo>
                  <a:pt x="348648" y="911"/>
                  <a:pt x="-1160" y="339702"/>
                  <a:pt x="3" y="871439"/>
                </a:cubicBezTo>
                <a:cubicBezTo>
                  <a:pt x="1173" y="1397078"/>
                  <a:pt x="375618" y="1781671"/>
                  <a:pt x="884512" y="1779852"/>
                </a:cubicBezTo>
                <a:cubicBezTo>
                  <a:pt x="1418565" y="1778041"/>
                  <a:pt x="1802215" y="1397987"/>
                  <a:pt x="1799629" y="873511"/>
                </a:cubicBezTo>
                <a:cubicBezTo>
                  <a:pt x="1797162" y="339702"/>
                  <a:pt x="1446182" y="-908"/>
                  <a:pt x="899681" y="2"/>
                </a:cubicBezTo>
                <a:close/>
              </a:path>
            </a:pathLst>
          </a:custGeom>
          <a:solidFill>
            <a:schemeClr val="bg1">
              <a:lumMod val="90000"/>
            </a:schemeClr>
          </a:solidFill>
          <a:ln w="84201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900"/>
          </a:p>
        </p:txBody>
      </p:sp>
      <p:sp useBgFill="1">
        <p:nvSpPr>
          <p:cNvPr id="57" name="!!fundoS">
            <a:extLst>
              <a:ext uri="{FF2B5EF4-FFF2-40B4-BE49-F238E27FC236}">
                <a16:creationId xmlns:a16="http://schemas.microsoft.com/office/drawing/2014/main" id="{838E24D4-7A98-3908-D851-4D1FE87ADA75}"/>
              </a:ext>
            </a:extLst>
          </p:cNvPr>
          <p:cNvSpPr/>
          <p:nvPr/>
        </p:nvSpPr>
        <p:spPr>
          <a:xfrm>
            <a:off x="1480371" y="2999174"/>
            <a:ext cx="1979083" cy="3373440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/>
          </a:p>
        </p:txBody>
      </p:sp>
      <p:sp>
        <p:nvSpPr>
          <p:cNvPr id="4" name="titulo1">
            <a:extLst>
              <a:ext uri="{FF2B5EF4-FFF2-40B4-BE49-F238E27FC236}">
                <a16:creationId xmlns:a16="http://schemas.microsoft.com/office/drawing/2014/main" id="{F0A10569-C99D-E710-1FD6-2F01A6E34509}"/>
              </a:ext>
            </a:extLst>
          </p:cNvPr>
          <p:cNvSpPr txBox="1"/>
          <p:nvPr/>
        </p:nvSpPr>
        <p:spPr>
          <a:xfrm>
            <a:off x="1846821" y="4700785"/>
            <a:ext cx="1214115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599" b="1" dirty="0">
                <a:solidFill>
                  <a:srgbClr val="CB9217"/>
                </a:solidFill>
                <a:latin typeface="+mj-lt"/>
              </a:rPr>
              <a:t>Operacional</a:t>
            </a:r>
          </a:p>
        </p:txBody>
      </p:sp>
      <p:sp>
        <p:nvSpPr>
          <p:cNvPr id="5" name="texto1">
            <a:extLst>
              <a:ext uri="{FF2B5EF4-FFF2-40B4-BE49-F238E27FC236}">
                <a16:creationId xmlns:a16="http://schemas.microsoft.com/office/drawing/2014/main" id="{E75DE198-F975-118E-5C7F-0F7CF2B33F93}"/>
              </a:ext>
            </a:extLst>
          </p:cNvPr>
          <p:cNvSpPr txBox="1"/>
          <p:nvPr/>
        </p:nvSpPr>
        <p:spPr>
          <a:xfrm>
            <a:off x="1473100" y="5089820"/>
            <a:ext cx="1986354" cy="646331"/>
          </a:xfrm>
          <a:prstGeom prst="rect">
            <a:avLst/>
          </a:prstGeom>
          <a:noFill/>
        </p:spPr>
        <p:txBody>
          <a:bodyPr wrap="square" lIns="89958" rIns="89958" rtlCol="0">
            <a:spAutoFit/>
          </a:bodyPr>
          <a:lstStyle/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Entrega serviços/produtos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Implementa controles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Gerencia riscos</a:t>
            </a: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" name="texto2">
            <a:extLst>
              <a:ext uri="{FF2B5EF4-FFF2-40B4-BE49-F238E27FC236}">
                <a16:creationId xmlns:a16="http://schemas.microsoft.com/office/drawing/2014/main" id="{4D6F6020-8F61-ED4F-D0F9-82510C4ABE26}"/>
              </a:ext>
            </a:extLst>
          </p:cNvPr>
          <p:cNvSpPr txBox="1"/>
          <p:nvPr/>
        </p:nvSpPr>
        <p:spPr>
          <a:xfrm>
            <a:off x="3520621" y="762291"/>
            <a:ext cx="5166800" cy="70788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pt-BR" sz="3599" b="1" dirty="0">
                <a:solidFill>
                  <a:schemeClr val="bg1"/>
                </a:solidFill>
                <a:latin typeface="+mj-lt"/>
              </a:rPr>
              <a:t>O que são as Três </a:t>
            </a:r>
            <a:r>
              <a:rPr lang="pt-BR" sz="4000" b="1" dirty="0">
                <a:solidFill>
                  <a:srgbClr val="CB9217"/>
                </a:solidFill>
                <a:latin typeface="+mj-lt"/>
              </a:rPr>
              <a:t>Linhas</a:t>
            </a:r>
            <a:r>
              <a:rPr lang="pt-BR" sz="3599" b="1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52" name="!!QD1">
            <a:extLst>
              <a:ext uri="{FF2B5EF4-FFF2-40B4-BE49-F238E27FC236}">
                <a16:creationId xmlns:a16="http://schemas.microsoft.com/office/drawing/2014/main" id="{F6A9325D-8A6D-6D32-7D01-7867E2A84DA9}"/>
              </a:ext>
            </a:extLst>
          </p:cNvPr>
          <p:cNvSpPr txBox="1">
            <a:spLocks noChangeAspect="1"/>
          </p:cNvSpPr>
          <p:nvPr/>
        </p:nvSpPr>
        <p:spPr>
          <a:xfrm>
            <a:off x="1473100" y="1922139"/>
            <a:ext cx="1979083" cy="1979083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20" name="S">
            <a:extLst>
              <a:ext uri="{FF2B5EF4-FFF2-40B4-BE49-F238E27FC236}">
                <a16:creationId xmlns:a16="http://schemas.microsoft.com/office/drawing/2014/main" id="{47446891-417E-8CA7-1FCD-D2BCEA8817CA}"/>
              </a:ext>
            </a:extLst>
          </p:cNvPr>
          <p:cNvSpPr txBox="1"/>
          <p:nvPr/>
        </p:nvSpPr>
        <p:spPr>
          <a:xfrm>
            <a:off x="1782059" y="2049169"/>
            <a:ext cx="1343638" cy="1622880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9946" dirty="0">
                <a:solidFill>
                  <a:schemeClr val="bg1"/>
                </a:solidFill>
                <a:latin typeface="+mj-lt"/>
              </a:rPr>
              <a:t>1ª</a:t>
            </a:r>
          </a:p>
        </p:txBody>
      </p:sp>
      <p:sp useBgFill="1">
        <p:nvSpPr>
          <p:cNvPr id="17" name="!!fundoP">
            <a:extLst>
              <a:ext uri="{FF2B5EF4-FFF2-40B4-BE49-F238E27FC236}">
                <a16:creationId xmlns:a16="http://schemas.microsoft.com/office/drawing/2014/main" id="{4E69CB54-DD43-4973-B849-F291D4FC3915}"/>
              </a:ext>
            </a:extLst>
          </p:cNvPr>
          <p:cNvSpPr/>
          <p:nvPr/>
        </p:nvSpPr>
        <p:spPr>
          <a:xfrm>
            <a:off x="3830897" y="3325859"/>
            <a:ext cx="1979083" cy="3046755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99" b="1" dirty="0">
                <a:solidFill>
                  <a:srgbClr val="CB9217"/>
                </a:solidFill>
                <a:latin typeface="+mj-lt"/>
              </a:rPr>
              <a:t>Orientação e Supervisão</a:t>
            </a:r>
          </a:p>
        </p:txBody>
      </p:sp>
      <p:sp>
        <p:nvSpPr>
          <p:cNvPr id="18" name="!!QD2">
            <a:extLst>
              <a:ext uri="{FF2B5EF4-FFF2-40B4-BE49-F238E27FC236}">
                <a16:creationId xmlns:a16="http://schemas.microsoft.com/office/drawing/2014/main" id="{C7AE7B41-D3E1-43B2-9B38-32E8D5B1DBCB}"/>
              </a:ext>
            </a:extLst>
          </p:cNvPr>
          <p:cNvSpPr txBox="1">
            <a:spLocks noChangeAspect="1"/>
          </p:cNvSpPr>
          <p:nvPr/>
        </p:nvSpPr>
        <p:spPr>
          <a:xfrm>
            <a:off x="3894176" y="1922139"/>
            <a:ext cx="1979083" cy="1979083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r>
              <a:rPr lang="pt-BR" sz="9946" dirty="0">
                <a:solidFill>
                  <a:schemeClr val="bg1"/>
                </a:solidFill>
                <a:latin typeface="+mj-lt"/>
              </a:rPr>
              <a:t>2ª</a:t>
            </a:r>
            <a:endParaRPr lang="pt-BR" sz="1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5B1E6BE-5D55-417D-BBA4-7E694FE21E7D}"/>
              </a:ext>
            </a:extLst>
          </p:cNvPr>
          <p:cNvSpPr txBox="1"/>
          <p:nvPr/>
        </p:nvSpPr>
        <p:spPr>
          <a:xfrm>
            <a:off x="4065338" y="5211018"/>
            <a:ext cx="16228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Apoio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Assessoramento</a:t>
            </a:r>
          </a:p>
        </p:txBody>
      </p:sp>
      <p:sp useBgFill="1">
        <p:nvSpPr>
          <p:cNvPr id="19" name="!!fundoI">
            <a:extLst>
              <a:ext uri="{FF2B5EF4-FFF2-40B4-BE49-F238E27FC236}">
                <a16:creationId xmlns:a16="http://schemas.microsoft.com/office/drawing/2014/main" id="{E3845041-B86F-45A2-8880-0CF2BABCC101}"/>
              </a:ext>
            </a:extLst>
          </p:cNvPr>
          <p:cNvSpPr/>
          <p:nvPr/>
        </p:nvSpPr>
        <p:spPr>
          <a:xfrm>
            <a:off x="6282142" y="3379128"/>
            <a:ext cx="1979083" cy="3046755"/>
          </a:xfrm>
          <a:prstGeom prst="roundRect">
            <a:avLst>
              <a:gd name="adj" fmla="val 9582"/>
            </a:avLst>
          </a:prstGeom>
          <a:ln>
            <a:noFill/>
          </a:ln>
          <a:effectLst>
            <a:innerShdw blurRad="254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599" b="1" dirty="0">
                <a:solidFill>
                  <a:srgbClr val="CB9217"/>
                </a:solidFill>
                <a:latin typeface="+mj-lt"/>
              </a:rPr>
              <a:t>Auditoria Interna</a:t>
            </a:r>
          </a:p>
        </p:txBody>
      </p:sp>
      <p:sp>
        <p:nvSpPr>
          <p:cNvPr id="23" name="!!QD3">
            <a:extLst>
              <a:ext uri="{FF2B5EF4-FFF2-40B4-BE49-F238E27FC236}">
                <a16:creationId xmlns:a16="http://schemas.microsoft.com/office/drawing/2014/main" id="{B5BE9152-939C-43F8-9CAF-40C72FA4E7E9}"/>
              </a:ext>
            </a:extLst>
          </p:cNvPr>
          <p:cNvSpPr txBox="1">
            <a:spLocks noChangeAspect="1"/>
          </p:cNvSpPr>
          <p:nvPr/>
        </p:nvSpPr>
        <p:spPr>
          <a:xfrm>
            <a:off x="6317579" y="1922139"/>
            <a:ext cx="1979083" cy="1979083"/>
          </a:xfrm>
          <a:prstGeom prst="roundRect">
            <a:avLst>
              <a:gd name="adj" fmla="val 10445"/>
            </a:avLst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101600"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8890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r>
              <a:rPr lang="pt-BR" sz="9946" dirty="0">
                <a:solidFill>
                  <a:schemeClr val="bg1"/>
                </a:solidFill>
                <a:latin typeface="+mj-lt"/>
              </a:rPr>
              <a:t>3ª</a:t>
            </a:r>
            <a:endParaRPr lang="pt-BR" sz="1599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B8D87BE-2601-4A6C-AF99-F5654B9D9A74}"/>
              </a:ext>
            </a:extLst>
          </p:cNvPr>
          <p:cNvSpPr txBox="1"/>
          <p:nvPr/>
        </p:nvSpPr>
        <p:spPr>
          <a:xfrm>
            <a:off x="6439139" y="5267879"/>
            <a:ext cx="1677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Avaliação</a:t>
            </a:r>
          </a:p>
          <a:p>
            <a:pPr marL="171381" indent="-171381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Consultoria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2485A4E-1069-41AE-BA28-27EB713A7E94}"/>
              </a:ext>
            </a:extLst>
          </p:cNvPr>
          <p:cNvSpPr txBox="1"/>
          <p:nvPr/>
        </p:nvSpPr>
        <p:spPr>
          <a:xfrm>
            <a:off x="17962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D7672743-F971-4D63-8BEC-02D9F298742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EE3D9289-82AE-4FAB-82B9-AF27B6FB181A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E0FA813B-79F1-4D6F-87C5-136075677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29" name="índice3">
            <a:extLst>
              <a:ext uri="{FF2B5EF4-FFF2-40B4-BE49-F238E27FC236}">
                <a16:creationId xmlns:a16="http://schemas.microsoft.com/office/drawing/2014/main" id="{F4AFD096-FF9E-4A41-A0E2-8D429A27D2CA}"/>
              </a:ext>
            </a:extLst>
          </p:cNvPr>
          <p:cNvGrpSpPr/>
          <p:nvPr/>
        </p:nvGrpSpPr>
        <p:grpSpPr>
          <a:xfrm>
            <a:off x="-835650" y="56778"/>
            <a:ext cx="1680538" cy="813045"/>
            <a:chOff x="-973394" y="185531"/>
            <a:chExt cx="3362633" cy="1626844"/>
          </a:xfrm>
        </p:grpSpPr>
        <p:pic>
          <p:nvPicPr>
            <p:cNvPr id="35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9FF749EB-9E87-474C-9B71-68DCA7B251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7822EA9B-A5FF-4FE1-B32F-334DF5F7E1DE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0AB05C60-B94E-45A4-BAEA-49AB66EF8D02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38" name="Oval 19">
                <a:extLst>
                  <a:ext uri="{FF2B5EF4-FFF2-40B4-BE49-F238E27FC236}">
                    <a16:creationId xmlns:a16="http://schemas.microsoft.com/office/drawing/2014/main" id="{F1F22285-83D5-4CE8-A3B9-6FD3542CD6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4582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A5665ED-DFFB-144D-828C-2D2C464FD811}"/>
              </a:ext>
            </a:extLst>
          </p:cNvPr>
          <p:cNvGrpSpPr/>
          <p:nvPr/>
        </p:nvGrpSpPr>
        <p:grpSpPr>
          <a:xfrm>
            <a:off x="1178504" y="1723618"/>
            <a:ext cx="5140726" cy="719667"/>
            <a:chOff x="1307045" y="567856"/>
            <a:chExt cx="5143107" cy="720000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68793826-8970-5B47-A137-07C91AE4028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91017" y="-1445092"/>
              <a:ext cx="0" cy="4767943"/>
            </a:xfrm>
            <a:prstGeom prst="line">
              <a:avLst/>
            </a:prstGeom>
            <a:ln w="25400">
              <a:solidFill>
                <a:srgbClr val="070A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ic1">
              <a:extLst>
                <a:ext uri="{FF2B5EF4-FFF2-40B4-BE49-F238E27FC236}">
                  <a16:creationId xmlns:a16="http://schemas.microsoft.com/office/drawing/2014/main" id="{E69C9CEB-644D-D14B-A980-328F4D6600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30152" y="567856"/>
              <a:ext cx="720000" cy="720000"/>
              <a:chOff x="6546850" y="2958246"/>
              <a:chExt cx="504000" cy="504000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0E7CDFB2-1E34-4F47-8CD9-91537BB186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46850" y="2958246"/>
                <a:ext cx="504000" cy="504000"/>
                <a:chOff x="7379504" y="964574"/>
                <a:chExt cx="3867513" cy="3785225"/>
              </a:xfrm>
            </p:grpSpPr>
            <p:sp>
              <p:nvSpPr>
                <p:cNvPr id="29" name="Retângulo Arredondado 24">
                  <a:extLst>
                    <a:ext uri="{FF2B5EF4-FFF2-40B4-BE49-F238E27FC236}">
                      <a16:creationId xmlns:a16="http://schemas.microsoft.com/office/drawing/2014/main" id="{DC43AE0D-F5E3-A448-957A-679D0E66210C}"/>
                    </a:ext>
                  </a:extLst>
                </p:cNvPr>
                <p:cNvSpPr/>
                <p:nvPr/>
              </p:nvSpPr>
              <p:spPr>
                <a:xfrm>
                  <a:off x="7379504" y="964574"/>
                  <a:ext cx="3867513" cy="3785225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>
                  <a:outerShdw blurRad="190500" dist="63500" dir="18900000" algn="bl" rotWithShape="0">
                    <a:srgbClr val="01091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/>
                </a:p>
              </p:txBody>
            </p:sp>
            <p:sp>
              <p:nvSpPr>
                <p:cNvPr id="30" name="Retângulo Arredondado 25">
                  <a:extLst>
                    <a:ext uri="{FF2B5EF4-FFF2-40B4-BE49-F238E27FC236}">
                      <a16:creationId xmlns:a16="http://schemas.microsoft.com/office/drawing/2014/main" id="{81BA3F96-552A-3E46-B35C-424A8E5D38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47380" y="1091305"/>
                  <a:ext cx="3531760" cy="3531762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 dirty="0"/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A33B98A-C1DE-694D-A7EC-1891E0A13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32330" y="3043806"/>
                <a:ext cx="333040" cy="332880"/>
              </a:xfrm>
              <a:prstGeom prst="ellipse">
                <a:avLst/>
              </a:prstGeom>
              <a:solidFill>
                <a:srgbClr val="070A22"/>
              </a:solidFill>
              <a:ln>
                <a:solidFill>
                  <a:srgbClr val="070A22"/>
                </a:solidFill>
              </a:ln>
              <a:effectLst>
                <a:outerShdw blurRad="127000" dist="63500" dir="5400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799" dirty="0"/>
              </a:p>
            </p:txBody>
          </p:sp>
          <p:pic>
            <p:nvPicPr>
              <p:cNvPr id="28" name="Gráfico 27">
                <a:extLst>
                  <a:ext uri="{FF2B5EF4-FFF2-40B4-BE49-F238E27FC236}">
                    <a16:creationId xmlns:a16="http://schemas.microsoft.com/office/drawing/2014/main" id="{B83EA51B-92B0-6E48-A23F-ABBD10B4B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/>
            </p:blipFill>
            <p:spPr>
              <a:xfrm>
                <a:off x="6669378" y="3089201"/>
                <a:ext cx="252000" cy="252000"/>
              </a:xfrm>
              <a:prstGeom prst="rect">
                <a:avLst/>
              </a:prstGeom>
            </p:spPr>
          </p:pic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642B650-95AF-274F-8A6B-D67EDAF39DB6}"/>
              </a:ext>
            </a:extLst>
          </p:cNvPr>
          <p:cNvGrpSpPr/>
          <p:nvPr/>
        </p:nvGrpSpPr>
        <p:grpSpPr>
          <a:xfrm>
            <a:off x="-4462217" y="-4465275"/>
            <a:ext cx="8995357" cy="8995833"/>
            <a:chOff x="4190866" y="1938903"/>
            <a:chExt cx="3814182" cy="3814380"/>
          </a:xfrm>
        </p:grpSpPr>
        <p:sp>
          <p:nvSpPr>
            <p:cNvPr id="4" name="Fatia4.3">
              <a:extLst>
                <a:ext uri="{FF2B5EF4-FFF2-40B4-BE49-F238E27FC236}">
                  <a16:creationId xmlns:a16="http://schemas.microsoft.com/office/drawing/2014/main" id="{5536D38F-63CE-A04D-B2D6-5C62512BDB34}"/>
                </a:ext>
              </a:extLst>
            </p:cNvPr>
            <p:cNvSpPr/>
            <p:nvPr/>
          </p:nvSpPr>
          <p:spPr>
            <a:xfrm rot="5400000">
              <a:off x="6114929" y="386316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0 w 1889190"/>
                <a:gd name="connsiteY1" fmla="*/ 0 h 1891049"/>
                <a:gd name="connsiteX2" fmla="*/ 177082 w 1889190"/>
                <a:gd name="connsiteY2" fmla="*/ 8942 h 1891049"/>
                <a:gd name="connsiteX3" fmla="*/ 1880149 w 1889190"/>
                <a:gd name="connsiteY3" fmla="*/ 1712009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0" y="0"/>
                  </a:lnTo>
                  <a:lnTo>
                    <a:pt x="177082" y="8942"/>
                  </a:lnTo>
                  <a:cubicBezTo>
                    <a:pt x="1075061" y="100137"/>
                    <a:pt x="1788954" y="814030"/>
                    <a:pt x="1880149" y="1712009"/>
                  </a:cubicBez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5" name="Fatia3.3">
              <a:extLst>
                <a:ext uri="{FF2B5EF4-FFF2-40B4-BE49-F238E27FC236}">
                  <a16:creationId xmlns:a16="http://schemas.microsoft.com/office/drawing/2014/main" id="{9FCF2A75-383D-BA4C-916C-77B1E2213141}"/>
                </a:ext>
              </a:extLst>
            </p:cNvPr>
            <p:cNvSpPr/>
            <p:nvPr/>
          </p:nvSpPr>
          <p:spPr>
            <a:xfrm rot="5400000">
              <a:off x="4189937" y="3865022"/>
              <a:ext cx="1888992" cy="1887133"/>
            </a:xfrm>
            <a:custGeom>
              <a:avLst/>
              <a:gdLst>
                <a:gd name="connsiteX0" fmla="*/ 0 w 1888992"/>
                <a:gd name="connsiteY0" fmla="*/ 1887133 h 1887133"/>
                <a:gd name="connsiteX1" fmla="*/ 0 w 1888992"/>
                <a:gd name="connsiteY1" fmla="*/ 0 h 1887133"/>
                <a:gd name="connsiteX2" fmla="*/ 1888992 w 1888992"/>
                <a:gd name="connsiteY2" fmla="*/ 0 h 1887133"/>
                <a:gd name="connsiteX3" fmla="*/ 1880149 w 1888992"/>
                <a:gd name="connsiteY3" fmla="*/ 175124 h 1887133"/>
                <a:gd name="connsiteX4" fmla="*/ 177082 w 1888992"/>
                <a:gd name="connsiteY4" fmla="*/ 1878191 h 1887133"/>
                <a:gd name="connsiteX5" fmla="*/ 0 w 1888992"/>
                <a:gd name="connsiteY5" fmla="*/ 1887133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1887133"/>
                  </a:moveTo>
                  <a:lnTo>
                    <a:pt x="0" y="0"/>
                  </a:lnTo>
                  <a:lnTo>
                    <a:pt x="1888992" y="0"/>
                  </a:lnTo>
                  <a:lnTo>
                    <a:pt x="1880149" y="175124"/>
                  </a:lnTo>
                  <a:cubicBezTo>
                    <a:pt x="1788954" y="1073103"/>
                    <a:pt x="1075061" y="1786997"/>
                    <a:pt x="177082" y="1878191"/>
                  </a:cubicBezTo>
                  <a:lnTo>
                    <a:pt x="0" y="1887133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6" name="Fatia2.3">
              <a:extLst>
                <a:ext uri="{FF2B5EF4-FFF2-40B4-BE49-F238E27FC236}">
                  <a16:creationId xmlns:a16="http://schemas.microsoft.com/office/drawing/2014/main" id="{D3EF374E-6044-0848-A192-63B02C4D5E28}"/>
                </a:ext>
              </a:extLst>
            </p:cNvPr>
            <p:cNvSpPr/>
            <p:nvPr/>
          </p:nvSpPr>
          <p:spPr>
            <a:xfrm rot="5400000">
              <a:off x="6114929" y="193797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9041 w 1889190"/>
                <a:gd name="connsiteY1" fmla="*/ 1712009 h 1891049"/>
                <a:gd name="connsiteX2" fmla="*/ 1712108 w 1889190"/>
                <a:gd name="connsiteY2" fmla="*/ 8942 h 1891049"/>
                <a:gd name="connsiteX3" fmla="*/ 1889190 w 1889190"/>
                <a:gd name="connsiteY3" fmla="*/ 0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9041" y="1712009"/>
                  </a:lnTo>
                  <a:cubicBezTo>
                    <a:pt x="100236" y="814030"/>
                    <a:pt x="814129" y="100137"/>
                    <a:pt x="1712108" y="8942"/>
                  </a:cubicBezTo>
                  <a:lnTo>
                    <a:pt x="1889190" y="0"/>
                  </a:ln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7" name="Fatia1.3">
              <a:extLst>
                <a:ext uri="{FF2B5EF4-FFF2-40B4-BE49-F238E27FC236}">
                  <a16:creationId xmlns:a16="http://schemas.microsoft.com/office/drawing/2014/main" id="{153C9361-7272-D846-8C62-354B9FDCC017}"/>
                </a:ext>
              </a:extLst>
            </p:cNvPr>
            <p:cNvSpPr/>
            <p:nvPr/>
          </p:nvSpPr>
          <p:spPr>
            <a:xfrm rot="5400000">
              <a:off x="4189937" y="1940030"/>
              <a:ext cx="1888992" cy="1887133"/>
            </a:xfrm>
            <a:custGeom>
              <a:avLst/>
              <a:gdLst>
                <a:gd name="connsiteX0" fmla="*/ 0 w 1888992"/>
                <a:gd name="connsiteY0" fmla="*/ 0 h 1887133"/>
                <a:gd name="connsiteX1" fmla="*/ 1888992 w 1888992"/>
                <a:gd name="connsiteY1" fmla="*/ 0 h 1887133"/>
                <a:gd name="connsiteX2" fmla="*/ 1888992 w 1888992"/>
                <a:gd name="connsiteY2" fmla="*/ 1887133 h 1887133"/>
                <a:gd name="connsiteX3" fmla="*/ 1711910 w 1888992"/>
                <a:gd name="connsiteY3" fmla="*/ 1878191 h 1887133"/>
                <a:gd name="connsiteX4" fmla="*/ 8843 w 1888992"/>
                <a:gd name="connsiteY4" fmla="*/ 175124 h 1887133"/>
                <a:gd name="connsiteX5" fmla="*/ 0 w 1888992"/>
                <a:gd name="connsiteY5" fmla="*/ 0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0"/>
                  </a:moveTo>
                  <a:lnTo>
                    <a:pt x="1888992" y="0"/>
                  </a:lnTo>
                  <a:lnTo>
                    <a:pt x="1888992" y="1887133"/>
                  </a:lnTo>
                  <a:lnTo>
                    <a:pt x="1711910" y="1878191"/>
                  </a:lnTo>
                  <a:cubicBezTo>
                    <a:pt x="813931" y="1786997"/>
                    <a:pt x="100038" y="1073103"/>
                    <a:pt x="8843" y="1751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5C0B751-1BB6-9642-9ABB-97E1A2741C88}"/>
              </a:ext>
            </a:extLst>
          </p:cNvPr>
          <p:cNvGrpSpPr/>
          <p:nvPr/>
        </p:nvGrpSpPr>
        <p:grpSpPr>
          <a:xfrm>
            <a:off x="-3995251" y="-3998080"/>
            <a:ext cx="8061433" cy="8061444"/>
            <a:chOff x="4386909" y="2137001"/>
            <a:chExt cx="3418183" cy="34181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atia4.2">
              <a:extLst>
                <a:ext uri="{FF2B5EF4-FFF2-40B4-BE49-F238E27FC236}">
                  <a16:creationId xmlns:a16="http://schemas.microsoft.com/office/drawing/2014/main" id="{5DC6758F-E616-784E-9C64-D86AF5F8115D}"/>
                </a:ext>
              </a:extLst>
            </p:cNvPr>
            <p:cNvSpPr/>
            <p:nvPr/>
          </p:nvSpPr>
          <p:spPr>
            <a:xfrm rot="5400000">
              <a:off x="6114000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56838 w 1691091"/>
                <a:gd name="connsiteY2" fmla="*/ 7920 h 1691091"/>
                <a:gd name="connsiteX3" fmla="*/ 1683171 w 1691091"/>
                <a:gd name="connsiteY3" fmla="*/ 1534253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56838" y="7920"/>
                  </a:lnTo>
                  <a:cubicBezTo>
                    <a:pt x="961631" y="89651"/>
                    <a:pt x="1601440" y="729461"/>
                    <a:pt x="1683171" y="1534253"/>
                  </a:cubicBez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rgbClr val="541E5A"/>
            </a:solidFill>
            <a:ln>
              <a:solidFill>
                <a:srgbClr val="541E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 dirty="0"/>
            </a:p>
          </p:txBody>
        </p:sp>
        <p:sp>
          <p:nvSpPr>
            <p:cNvPr id="10" name="Fatia3.2">
              <a:extLst>
                <a:ext uri="{FF2B5EF4-FFF2-40B4-BE49-F238E27FC236}">
                  <a16:creationId xmlns:a16="http://schemas.microsoft.com/office/drawing/2014/main" id="{DC890A7F-7102-BD4E-BB4A-49A8AC6891B9}"/>
                </a:ext>
              </a:extLst>
            </p:cNvPr>
            <p:cNvSpPr/>
            <p:nvPr/>
          </p:nvSpPr>
          <p:spPr>
            <a:xfrm rot="5400000">
              <a:off x="4386909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691091 w 1691091"/>
                <a:gd name="connsiteY2" fmla="*/ 0 h 1691091"/>
                <a:gd name="connsiteX3" fmla="*/ 1683171 w 1691091"/>
                <a:gd name="connsiteY3" fmla="*/ 156838 h 1691091"/>
                <a:gd name="connsiteX4" fmla="*/ 156838 w 1691091"/>
                <a:gd name="connsiteY4" fmla="*/ 168317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691091" y="0"/>
                  </a:lnTo>
                  <a:lnTo>
                    <a:pt x="1683171" y="156838"/>
                  </a:lnTo>
                  <a:cubicBezTo>
                    <a:pt x="1601440" y="961631"/>
                    <a:pt x="961630" y="1601441"/>
                    <a:pt x="156838" y="1683171"/>
                  </a:cubicBez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1" name="Fatia2.2">
              <a:extLst>
                <a:ext uri="{FF2B5EF4-FFF2-40B4-BE49-F238E27FC236}">
                  <a16:creationId xmlns:a16="http://schemas.microsoft.com/office/drawing/2014/main" id="{B23D81D1-A005-F843-A1C3-41670BB743E1}"/>
                </a:ext>
              </a:extLst>
            </p:cNvPr>
            <p:cNvSpPr/>
            <p:nvPr/>
          </p:nvSpPr>
          <p:spPr>
            <a:xfrm rot="5400000">
              <a:off x="6114000" y="2137001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7920 w 1691091"/>
                <a:gd name="connsiteY1" fmla="*/ 1534253 h 1691091"/>
                <a:gd name="connsiteX2" fmla="*/ 1534253 w 1691091"/>
                <a:gd name="connsiteY2" fmla="*/ 7920 h 1691091"/>
                <a:gd name="connsiteX3" fmla="*/ 1691091 w 1691091"/>
                <a:gd name="connsiteY3" fmla="*/ 0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7920" y="1534253"/>
                  </a:lnTo>
                  <a:cubicBezTo>
                    <a:pt x="89651" y="729461"/>
                    <a:pt x="729461" y="89651"/>
                    <a:pt x="1534253" y="7920"/>
                  </a:cubicBezTo>
                  <a:lnTo>
                    <a:pt x="1691091" y="0"/>
                  </a:ln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2" name="Fatia1.2">
              <a:extLst>
                <a:ext uri="{FF2B5EF4-FFF2-40B4-BE49-F238E27FC236}">
                  <a16:creationId xmlns:a16="http://schemas.microsoft.com/office/drawing/2014/main" id="{DFAFC2EA-B410-C045-9CA6-2F072A7A5D5E}"/>
                </a:ext>
              </a:extLst>
            </p:cNvPr>
            <p:cNvSpPr/>
            <p:nvPr/>
          </p:nvSpPr>
          <p:spPr>
            <a:xfrm rot="5400000">
              <a:off x="4386909" y="2137001"/>
              <a:ext cx="1691091" cy="1691091"/>
            </a:xfrm>
            <a:custGeom>
              <a:avLst/>
              <a:gdLst>
                <a:gd name="connsiteX0" fmla="*/ 0 w 1691091"/>
                <a:gd name="connsiteY0" fmla="*/ 0 h 1691091"/>
                <a:gd name="connsiteX1" fmla="*/ 1691091 w 1691091"/>
                <a:gd name="connsiteY1" fmla="*/ 0 h 1691091"/>
                <a:gd name="connsiteX2" fmla="*/ 1691091 w 1691091"/>
                <a:gd name="connsiteY2" fmla="*/ 1691091 h 1691091"/>
                <a:gd name="connsiteX3" fmla="*/ 1534253 w 1691091"/>
                <a:gd name="connsiteY3" fmla="*/ 1683171 h 1691091"/>
                <a:gd name="connsiteX4" fmla="*/ 7920 w 1691091"/>
                <a:gd name="connsiteY4" fmla="*/ 156838 h 1691091"/>
                <a:gd name="connsiteX5" fmla="*/ 0 w 1691091"/>
                <a:gd name="connsiteY5" fmla="*/ 0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0"/>
                  </a:moveTo>
                  <a:lnTo>
                    <a:pt x="1691091" y="0"/>
                  </a:lnTo>
                  <a:lnTo>
                    <a:pt x="1691091" y="1691091"/>
                  </a:lnTo>
                  <a:lnTo>
                    <a:pt x="1534253" y="1683171"/>
                  </a:lnTo>
                  <a:cubicBezTo>
                    <a:pt x="729461" y="1601441"/>
                    <a:pt x="89651" y="961631"/>
                    <a:pt x="7920" y="1568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3F6730D-23F4-C343-BDCE-037A6A3FA414}"/>
              </a:ext>
            </a:extLst>
          </p:cNvPr>
          <p:cNvGrpSpPr/>
          <p:nvPr/>
        </p:nvGrpSpPr>
        <p:grpSpPr>
          <a:xfrm>
            <a:off x="-3655643" y="-3658470"/>
            <a:ext cx="7382216" cy="7382225"/>
            <a:chOff x="4530909" y="2281001"/>
            <a:chExt cx="3130183" cy="3130183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Fatia4.1">
              <a:extLst>
                <a:ext uri="{FF2B5EF4-FFF2-40B4-BE49-F238E27FC236}">
                  <a16:creationId xmlns:a16="http://schemas.microsoft.com/office/drawing/2014/main" id="{E800488F-8DF7-DF49-8508-2AB428C0B2A9}"/>
                </a:ext>
              </a:extLst>
            </p:cNvPr>
            <p:cNvSpPr/>
            <p:nvPr/>
          </p:nvSpPr>
          <p:spPr>
            <a:xfrm rot="5400000">
              <a:off x="6114000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42114 w 1547091"/>
                <a:gd name="connsiteY2" fmla="*/ 7176 h 1547091"/>
                <a:gd name="connsiteX3" fmla="*/ 1539915 w 1547091"/>
                <a:gd name="connsiteY3" fmla="*/ 1404977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42114" y="7176"/>
                  </a:lnTo>
                  <a:cubicBezTo>
                    <a:pt x="879135" y="82025"/>
                    <a:pt x="1465066" y="667956"/>
                    <a:pt x="1539915" y="1404977"/>
                  </a:cubicBez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5" name="Fatia3.1">
              <a:extLst>
                <a:ext uri="{FF2B5EF4-FFF2-40B4-BE49-F238E27FC236}">
                  <a16:creationId xmlns:a16="http://schemas.microsoft.com/office/drawing/2014/main" id="{F192C70B-706A-4F41-908F-4E1BBE71B83E}"/>
                </a:ext>
              </a:extLst>
            </p:cNvPr>
            <p:cNvSpPr/>
            <p:nvPr/>
          </p:nvSpPr>
          <p:spPr>
            <a:xfrm rot="5400000">
              <a:off x="4530909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547091 w 1547091"/>
                <a:gd name="connsiteY2" fmla="*/ 0 h 1547091"/>
                <a:gd name="connsiteX3" fmla="*/ 1539915 w 1547091"/>
                <a:gd name="connsiteY3" fmla="*/ 142114 h 1547091"/>
                <a:gd name="connsiteX4" fmla="*/ 142114 w 1547091"/>
                <a:gd name="connsiteY4" fmla="*/ 1539915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547091" y="0"/>
                  </a:lnTo>
                  <a:lnTo>
                    <a:pt x="1539915" y="142114"/>
                  </a:lnTo>
                  <a:cubicBezTo>
                    <a:pt x="1465066" y="879135"/>
                    <a:pt x="879135" y="1465067"/>
                    <a:pt x="142114" y="1539915"/>
                  </a:cubicBez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6" name="Fatia2.1">
              <a:extLst>
                <a:ext uri="{FF2B5EF4-FFF2-40B4-BE49-F238E27FC236}">
                  <a16:creationId xmlns:a16="http://schemas.microsoft.com/office/drawing/2014/main" id="{BF42732B-AE45-A240-A43A-B123040802BE}"/>
                </a:ext>
              </a:extLst>
            </p:cNvPr>
            <p:cNvSpPr/>
            <p:nvPr/>
          </p:nvSpPr>
          <p:spPr>
            <a:xfrm rot="5400000">
              <a:off x="6114000" y="2281001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7176 w 1547091"/>
                <a:gd name="connsiteY1" fmla="*/ 1404977 h 1547091"/>
                <a:gd name="connsiteX2" fmla="*/ 1404977 w 1547091"/>
                <a:gd name="connsiteY2" fmla="*/ 7176 h 1547091"/>
                <a:gd name="connsiteX3" fmla="*/ 1547091 w 1547091"/>
                <a:gd name="connsiteY3" fmla="*/ 0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7176" y="1404977"/>
                  </a:lnTo>
                  <a:cubicBezTo>
                    <a:pt x="82025" y="667956"/>
                    <a:pt x="667956" y="82025"/>
                    <a:pt x="1404977" y="7176"/>
                  </a:cubicBezTo>
                  <a:lnTo>
                    <a:pt x="1547091" y="0"/>
                  </a:ln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7" name="Fatia1.1">
              <a:extLst>
                <a:ext uri="{FF2B5EF4-FFF2-40B4-BE49-F238E27FC236}">
                  <a16:creationId xmlns:a16="http://schemas.microsoft.com/office/drawing/2014/main" id="{BD8AF9A8-3C87-8F42-99E7-A99A93D9B934}"/>
                </a:ext>
              </a:extLst>
            </p:cNvPr>
            <p:cNvSpPr/>
            <p:nvPr/>
          </p:nvSpPr>
          <p:spPr>
            <a:xfrm rot="5400000">
              <a:off x="4530909" y="2281001"/>
              <a:ext cx="1547091" cy="1547091"/>
            </a:xfrm>
            <a:custGeom>
              <a:avLst/>
              <a:gdLst>
                <a:gd name="connsiteX0" fmla="*/ 0 w 1547091"/>
                <a:gd name="connsiteY0" fmla="*/ 0 h 1547091"/>
                <a:gd name="connsiteX1" fmla="*/ 1547091 w 1547091"/>
                <a:gd name="connsiteY1" fmla="*/ 0 h 1547091"/>
                <a:gd name="connsiteX2" fmla="*/ 1547091 w 1547091"/>
                <a:gd name="connsiteY2" fmla="*/ 1547091 h 1547091"/>
                <a:gd name="connsiteX3" fmla="*/ 1404977 w 1547091"/>
                <a:gd name="connsiteY3" fmla="*/ 1539915 h 1547091"/>
                <a:gd name="connsiteX4" fmla="*/ 7176 w 1547091"/>
                <a:gd name="connsiteY4" fmla="*/ 142114 h 1547091"/>
                <a:gd name="connsiteX5" fmla="*/ 0 w 1547091"/>
                <a:gd name="connsiteY5" fmla="*/ 0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0"/>
                  </a:moveTo>
                  <a:lnTo>
                    <a:pt x="1547091" y="0"/>
                  </a:lnTo>
                  <a:lnTo>
                    <a:pt x="1547091" y="1547091"/>
                  </a:lnTo>
                  <a:lnTo>
                    <a:pt x="1404977" y="1539915"/>
                  </a:lnTo>
                  <a:cubicBezTo>
                    <a:pt x="667956" y="1465067"/>
                    <a:pt x="82025" y="879135"/>
                    <a:pt x="7176" y="1421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sp>
        <p:nvSpPr>
          <p:cNvPr id="18" name="Centro">
            <a:extLst>
              <a:ext uri="{FF2B5EF4-FFF2-40B4-BE49-F238E27FC236}">
                <a16:creationId xmlns:a16="http://schemas.microsoft.com/office/drawing/2014/main" id="{4A67B9CE-8CDF-C04A-9E4E-50EBD3E4EAAA}"/>
              </a:ext>
            </a:extLst>
          </p:cNvPr>
          <p:cNvSpPr>
            <a:spLocks noChangeAspect="1"/>
          </p:cNvSpPr>
          <p:nvPr/>
        </p:nvSpPr>
        <p:spPr>
          <a:xfrm>
            <a:off x="-3360629" y="-3363455"/>
            <a:ext cx="6792183" cy="679219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/>
          </a:p>
        </p:txBody>
      </p:sp>
      <p:sp>
        <p:nvSpPr>
          <p:cNvPr id="32" name="Retângulo Arredondado 31">
            <a:extLst>
              <a:ext uri="{FF2B5EF4-FFF2-40B4-BE49-F238E27FC236}">
                <a16:creationId xmlns:a16="http://schemas.microsoft.com/office/drawing/2014/main" id="{D24BF4AF-839A-124B-8A5A-6EF0D5104912}"/>
              </a:ext>
            </a:extLst>
          </p:cNvPr>
          <p:cNvSpPr/>
          <p:nvPr/>
        </p:nvSpPr>
        <p:spPr>
          <a:xfrm>
            <a:off x="4131608" y="2738907"/>
            <a:ext cx="7524417" cy="5423804"/>
          </a:xfrm>
          <a:prstGeom prst="roundRect">
            <a:avLst>
              <a:gd name="adj" fmla="val 1317"/>
            </a:avLst>
          </a:prstGeom>
          <a:solidFill>
            <a:schemeClr val="bg1"/>
          </a:solidFill>
          <a:ln>
            <a:noFill/>
          </a:ln>
          <a:effectLst>
            <a:outerShdw blurRad="508000" dist="190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8F40497-3248-9E41-9DF7-1150DD18F8CA}"/>
              </a:ext>
            </a:extLst>
          </p:cNvPr>
          <p:cNvSpPr txBox="1"/>
          <p:nvPr/>
        </p:nvSpPr>
        <p:spPr>
          <a:xfrm>
            <a:off x="4613428" y="3673351"/>
            <a:ext cx="6584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b="1" dirty="0">
                <a:solidFill>
                  <a:srgbClr val="541E5A"/>
                </a:solidFill>
              </a:rPr>
              <a:t>Você sabe a </a:t>
            </a:r>
            <a:r>
              <a:rPr lang="pt-BR" sz="3600" b="1" dirty="0">
                <a:solidFill>
                  <a:srgbClr val="CB9217"/>
                </a:solidFill>
              </a:rPr>
              <a:t>diferença</a:t>
            </a:r>
            <a:r>
              <a:rPr lang="pt-BR" sz="3600" b="1" dirty="0">
                <a:solidFill>
                  <a:srgbClr val="541E5A"/>
                </a:solidFill>
              </a:rPr>
              <a:t> entre Controle Interno e Auditoria Interna?</a:t>
            </a:r>
          </a:p>
        </p:txBody>
      </p:sp>
      <p:pic>
        <p:nvPicPr>
          <p:cNvPr id="23" name="Espaço Reservado para Imagem 22" descr="Cabeça com engrenagens">
            <a:extLst>
              <a:ext uri="{FF2B5EF4-FFF2-40B4-BE49-F238E27FC236}">
                <a16:creationId xmlns:a16="http://schemas.microsoft.com/office/drawing/2014/main" id="{04914C22-ED5A-374A-9B8E-EE780A38FCD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238500" cy="3238500"/>
          </a:xfr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2660684C-AF28-4137-9375-B9CD95E01B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05B3203B-63C0-4381-B157-0484BBF5C0E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C82656C6-EC1B-44FA-A431-AAFC8AAC53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46" name="Google Shape;85;p13">
            <a:extLst>
              <a:ext uri="{FF2B5EF4-FFF2-40B4-BE49-F238E27FC236}">
                <a16:creationId xmlns:a16="http://schemas.microsoft.com/office/drawing/2014/main" id="{6A7F9571-19F1-4658-AD9D-58CB57ABA91B}"/>
              </a:ext>
            </a:extLst>
          </p:cNvPr>
          <p:cNvSpPr txBox="1"/>
          <p:nvPr/>
        </p:nvSpPr>
        <p:spPr>
          <a:xfrm>
            <a:off x="-475646" y="6446303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41" name="índice3">
            <a:extLst>
              <a:ext uri="{FF2B5EF4-FFF2-40B4-BE49-F238E27FC236}">
                <a16:creationId xmlns:a16="http://schemas.microsoft.com/office/drawing/2014/main" id="{455E8237-4E75-429A-B73D-BBDA0936EB84}"/>
              </a:ext>
            </a:extLst>
          </p:cNvPr>
          <p:cNvGrpSpPr/>
          <p:nvPr/>
        </p:nvGrpSpPr>
        <p:grpSpPr>
          <a:xfrm>
            <a:off x="-840269" y="75091"/>
            <a:ext cx="1680538" cy="813045"/>
            <a:chOff x="-973394" y="185531"/>
            <a:chExt cx="3362633" cy="1626844"/>
          </a:xfrm>
        </p:grpSpPr>
        <p:pic>
          <p:nvPicPr>
            <p:cNvPr id="4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35E562C5-EB5F-4039-BDCC-8BD6DB315F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344A49D7-94CE-412A-AB9E-583F91CC6CD8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1D577867-068B-480E-A570-6A252AB9C6C6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51" name="Oval 19">
                <a:extLst>
                  <a:ext uri="{FF2B5EF4-FFF2-40B4-BE49-F238E27FC236}">
                    <a16:creationId xmlns:a16="http://schemas.microsoft.com/office/drawing/2014/main" id="{980AD1B0-FB3B-4C20-AEFE-09247DE1CA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0999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21604-A05B-B1F8-2540-B9FA8F09D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ímbolo de &quot;Não Permitido&quot; 82">
            <a:extLst>
              <a:ext uri="{FF2B5EF4-FFF2-40B4-BE49-F238E27FC236}">
                <a16:creationId xmlns:a16="http://schemas.microsoft.com/office/drawing/2014/main" id="{4702794C-C406-CCBB-F28E-923574CC6571}"/>
              </a:ext>
            </a:extLst>
          </p:cNvPr>
          <p:cNvSpPr>
            <a:spLocks noChangeAspect="1"/>
          </p:cNvSpPr>
          <p:nvPr/>
        </p:nvSpPr>
        <p:spPr>
          <a:xfrm rot="18900000">
            <a:off x="-30827100" y="-31580694"/>
            <a:ext cx="70861785" cy="70861785"/>
          </a:xfrm>
          <a:prstGeom prst="noSmoking">
            <a:avLst>
              <a:gd name="adj" fmla="val 1176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93700">
              <a:prstClr val="black">
                <a:alpha val="6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>
              <a:solidFill>
                <a:schemeClr val="tx1"/>
              </a:solidFill>
            </a:endParaRPr>
          </a:p>
        </p:txBody>
      </p:sp>
      <p:pic>
        <p:nvPicPr>
          <p:cNvPr id="80" name="Gráfico 79">
            <a:extLst>
              <a:ext uri="{FF2B5EF4-FFF2-40B4-BE49-F238E27FC236}">
                <a16:creationId xmlns:a16="http://schemas.microsoft.com/office/drawing/2014/main" id="{57CAA0E1-F831-D6CE-E645-F2D7301423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" r="13"/>
          <a:stretch/>
        </p:blipFill>
        <p:spPr>
          <a:xfrm>
            <a:off x="5410546" y="2162652"/>
            <a:ext cx="1370552" cy="1370909"/>
          </a:xfrm>
          <a:prstGeom prst="rect">
            <a:avLst/>
          </a:prstGeom>
        </p:spPr>
      </p:pic>
      <p:pic>
        <p:nvPicPr>
          <p:cNvPr id="81" name="Gráfico 80">
            <a:extLst>
              <a:ext uri="{FF2B5EF4-FFF2-40B4-BE49-F238E27FC236}">
                <a16:creationId xmlns:a16="http://schemas.microsoft.com/office/drawing/2014/main" id="{76EF00FC-57FA-ABE3-CD0B-704A4189F9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3385" y="2162652"/>
            <a:ext cx="1370909" cy="1370909"/>
          </a:xfrm>
          <a:prstGeom prst="rect">
            <a:avLst/>
          </a:prstGeom>
        </p:spPr>
      </p:pic>
      <p:pic>
        <p:nvPicPr>
          <p:cNvPr id="82" name="Gráfico 81">
            <a:extLst>
              <a:ext uri="{FF2B5EF4-FFF2-40B4-BE49-F238E27FC236}">
                <a16:creationId xmlns:a16="http://schemas.microsoft.com/office/drawing/2014/main" id="{3749E6EF-63EC-D336-342D-5F6A53537D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" r="13"/>
          <a:stretch/>
        </p:blipFill>
        <p:spPr>
          <a:xfrm>
            <a:off x="8941253" y="2162652"/>
            <a:ext cx="1370552" cy="1370909"/>
          </a:xfrm>
          <a:prstGeom prst="rect">
            <a:avLst/>
          </a:prstGeom>
        </p:spPr>
      </p:pic>
      <p:grpSp>
        <p:nvGrpSpPr>
          <p:cNvPr id="78" name="frase">
            <a:extLst>
              <a:ext uri="{FF2B5EF4-FFF2-40B4-BE49-F238E27FC236}">
                <a16:creationId xmlns:a16="http://schemas.microsoft.com/office/drawing/2014/main" id="{0C6E5087-D96C-6EB7-51A5-C34DBE19067D}"/>
              </a:ext>
            </a:extLst>
          </p:cNvPr>
          <p:cNvGrpSpPr/>
          <p:nvPr/>
        </p:nvGrpSpPr>
        <p:grpSpPr>
          <a:xfrm>
            <a:off x="1283825" y="4144582"/>
            <a:ext cx="9624351" cy="2662215"/>
            <a:chOff x="2562398" y="8293004"/>
            <a:chExt cx="19257618" cy="5326896"/>
          </a:xfrm>
        </p:grpSpPr>
        <p:grpSp>
          <p:nvGrpSpPr>
            <p:cNvPr id="74" name="Agrupar 73">
              <a:extLst>
                <a:ext uri="{FF2B5EF4-FFF2-40B4-BE49-F238E27FC236}">
                  <a16:creationId xmlns:a16="http://schemas.microsoft.com/office/drawing/2014/main" id="{CAC25943-52FD-0C1F-834D-B402B3D3EBFC}"/>
                </a:ext>
              </a:extLst>
            </p:cNvPr>
            <p:cNvGrpSpPr/>
            <p:nvPr/>
          </p:nvGrpSpPr>
          <p:grpSpPr>
            <a:xfrm>
              <a:off x="2562398" y="10196814"/>
              <a:ext cx="19257618" cy="3423086"/>
              <a:chOff x="2562398" y="10196814"/>
              <a:chExt cx="19257618" cy="3423086"/>
            </a:xfrm>
          </p:grpSpPr>
          <p:sp useBgFill="1">
            <p:nvSpPr>
              <p:cNvPr id="64" name="!!fundo">
                <a:extLst>
                  <a:ext uri="{FF2B5EF4-FFF2-40B4-BE49-F238E27FC236}">
                    <a16:creationId xmlns:a16="http://schemas.microsoft.com/office/drawing/2014/main" id="{4AD7617B-1637-7574-6A99-69E0513055DA}"/>
                  </a:ext>
                </a:extLst>
              </p:cNvPr>
              <p:cNvSpPr/>
              <p:nvPr/>
            </p:nvSpPr>
            <p:spPr>
              <a:xfrm flipV="1">
                <a:off x="2562398" y="10196814"/>
                <a:ext cx="19257618" cy="2342148"/>
              </a:xfrm>
              <a:prstGeom prst="roundRect">
                <a:avLst>
                  <a:gd name="adj" fmla="val 21588"/>
                </a:avLst>
              </a:prstGeom>
              <a:ln>
                <a:noFill/>
              </a:ln>
              <a:effectLst>
                <a:innerShdw blurRad="190500" dist="25400" dir="54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00"/>
              </a:p>
            </p:txBody>
          </p:sp>
          <p:sp>
            <p:nvSpPr>
              <p:cNvPr id="65" name="frase">
                <a:extLst>
                  <a:ext uri="{FF2B5EF4-FFF2-40B4-BE49-F238E27FC236}">
                    <a16:creationId xmlns:a16="http://schemas.microsoft.com/office/drawing/2014/main" id="{0B92EB24-A9A5-7A99-21D3-23227BD16F99}"/>
                  </a:ext>
                </a:extLst>
              </p:cNvPr>
              <p:cNvSpPr txBox="1"/>
              <p:nvPr/>
            </p:nvSpPr>
            <p:spPr>
              <a:xfrm>
                <a:off x="2918177" y="10603576"/>
                <a:ext cx="18546061" cy="3016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3198" b="1" dirty="0">
                    <a:solidFill>
                      <a:srgbClr val="541E5A"/>
                    </a:solidFill>
                    <a:latin typeface="+mj-lt"/>
                    <a:ea typeface="Roboto" panose="02000000000000000000" pitchFamily="2" charset="0"/>
                  </a:rPr>
                  <a:t>Controle Interno</a:t>
                </a:r>
              </a:p>
              <a:p>
                <a:pPr algn="ctr"/>
                <a:r>
                  <a:rPr lang="pt-BR" sz="2400" b="1" dirty="0">
                    <a:solidFill>
                      <a:srgbClr val="541E5A"/>
                    </a:solidFill>
                    <a:latin typeface="+mj-lt"/>
                    <a:ea typeface="Roboto" panose="02000000000000000000" pitchFamily="2" charset="0"/>
                  </a:rPr>
                  <a:t>(</a:t>
                </a:r>
                <a:r>
                  <a:rPr lang="pt-BR" sz="2800" b="1" dirty="0">
                    <a:solidFill>
                      <a:srgbClr val="CB9217"/>
                    </a:solidFill>
                    <a:latin typeface="+mj-lt"/>
                    <a:ea typeface="Roboto" panose="02000000000000000000" pitchFamily="2" charset="0"/>
                  </a:rPr>
                  <a:t>1ª</a:t>
                </a:r>
                <a:r>
                  <a:rPr lang="pt-BR" sz="2400" b="1" dirty="0">
                    <a:solidFill>
                      <a:srgbClr val="541E5A"/>
                    </a:solidFill>
                    <a:latin typeface="+mj-lt"/>
                    <a:ea typeface="Roboto" panose="02000000000000000000" pitchFamily="2" charset="0"/>
                  </a:rPr>
                  <a:t> e </a:t>
                </a:r>
                <a:r>
                  <a:rPr lang="pt-BR" sz="2800" b="1" dirty="0">
                    <a:solidFill>
                      <a:srgbClr val="CB9217"/>
                    </a:solidFill>
                    <a:latin typeface="+mj-lt"/>
                    <a:ea typeface="Roboto" panose="02000000000000000000" pitchFamily="2" charset="0"/>
                  </a:rPr>
                  <a:t>2ª</a:t>
                </a:r>
                <a:r>
                  <a:rPr lang="pt-BR" sz="2400" b="1" dirty="0">
                    <a:solidFill>
                      <a:srgbClr val="541E5A"/>
                    </a:solidFill>
                    <a:latin typeface="+mj-lt"/>
                    <a:ea typeface="Roboto" panose="02000000000000000000" pitchFamily="2" charset="0"/>
                  </a:rPr>
                  <a:t> linhas)</a:t>
                </a:r>
              </a:p>
              <a:p>
                <a:pPr algn="ctr"/>
                <a:endParaRPr lang="pt-BR" sz="3198" dirty="0">
                  <a:solidFill>
                    <a:srgbClr val="541E5A"/>
                  </a:solidFill>
                  <a:latin typeface="+mj-lt"/>
                </a:endParaRPr>
              </a:p>
            </p:txBody>
          </p:sp>
        </p:grpSp>
        <p:cxnSp>
          <p:nvCxnSpPr>
            <p:cNvPr id="67" name="Conector: Angulado 66">
              <a:extLst>
                <a:ext uri="{FF2B5EF4-FFF2-40B4-BE49-F238E27FC236}">
                  <a16:creationId xmlns:a16="http://schemas.microsoft.com/office/drawing/2014/main" id="{0081147C-CC9F-FB0B-C14A-74E8A09A3D89}"/>
                </a:ext>
              </a:extLst>
            </p:cNvPr>
            <p:cNvCxnSpPr>
              <a:cxnSpLocks/>
              <a:stCxn id="54" idx="4"/>
              <a:endCxn id="64" idx="2"/>
            </p:cNvCxnSpPr>
            <p:nvPr/>
          </p:nvCxnSpPr>
          <p:spPr>
            <a:xfrm rot="16200000" flipH="1">
              <a:off x="7720512" y="5726118"/>
              <a:ext cx="1903809" cy="703758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to 70">
              <a:extLst>
                <a:ext uri="{FF2B5EF4-FFF2-40B4-BE49-F238E27FC236}">
                  <a16:creationId xmlns:a16="http://schemas.microsoft.com/office/drawing/2014/main" id="{C6D8F8D0-F01A-7C54-8F80-8FCA9ACCE61B}"/>
                </a:ext>
              </a:extLst>
            </p:cNvPr>
            <p:cNvCxnSpPr>
              <a:stCxn id="49" idx="4"/>
              <a:endCxn id="64" idx="2"/>
            </p:cNvCxnSpPr>
            <p:nvPr/>
          </p:nvCxnSpPr>
          <p:spPr>
            <a:xfrm>
              <a:off x="12191206" y="8293005"/>
              <a:ext cx="1" cy="1903809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: Angulado 72">
              <a:extLst>
                <a:ext uri="{FF2B5EF4-FFF2-40B4-BE49-F238E27FC236}">
                  <a16:creationId xmlns:a16="http://schemas.microsoft.com/office/drawing/2014/main" id="{70354B98-EB8C-E6D6-935D-6A9E17524B14}"/>
                </a:ext>
              </a:extLst>
            </p:cNvPr>
            <p:cNvCxnSpPr>
              <a:stCxn id="55" idx="4"/>
              <a:endCxn id="64" idx="2"/>
            </p:cNvCxnSpPr>
            <p:nvPr/>
          </p:nvCxnSpPr>
          <p:spPr>
            <a:xfrm rot="5400000">
              <a:off x="14757708" y="5726505"/>
              <a:ext cx="1903809" cy="7036809"/>
            </a:xfrm>
            <a:prstGeom prst="bentConnector3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!!moldura2">
            <a:extLst>
              <a:ext uri="{FF2B5EF4-FFF2-40B4-BE49-F238E27FC236}">
                <a16:creationId xmlns:a16="http://schemas.microsoft.com/office/drawing/2014/main" id="{D6D689C8-DA12-E3C2-56D5-54385CE67506}"/>
              </a:ext>
            </a:extLst>
          </p:cNvPr>
          <p:cNvSpPr/>
          <p:nvPr/>
        </p:nvSpPr>
        <p:spPr>
          <a:xfrm>
            <a:off x="5057847" y="1371855"/>
            <a:ext cx="2075931" cy="2954660"/>
          </a:xfrm>
          <a:custGeom>
            <a:avLst/>
            <a:gdLst>
              <a:gd name="csX0" fmla="*/ 3654264 w 4153785"/>
              <a:gd name="csY0" fmla="*/ 4558475 h 5912057"/>
              <a:gd name="csX1" fmla="*/ 4153784 w 4153785"/>
              <a:gd name="csY1" fmla="*/ 5057997 h 5912057"/>
              <a:gd name="csX2" fmla="*/ 3956787 w 4153785"/>
              <a:gd name="csY2" fmla="*/ 5237043 h 5912057"/>
              <a:gd name="csX3" fmla="*/ 2076476 w 4153785"/>
              <a:gd name="csY3" fmla="*/ 5912057 h 5912057"/>
              <a:gd name="csX4" fmla="*/ 196167 w 4153785"/>
              <a:gd name="csY4" fmla="*/ 5237044 h 5912057"/>
              <a:gd name="csX5" fmla="*/ 0 w 4153785"/>
              <a:gd name="csY5" fmla="*/ 5058754 h 5912057"/>
              <a:gd name="csX6" fmla="*/ 499522 w 4153785"/>
              <a:gd name="csY6" fmla="*/ 4559232 h 5912057"/>
              <a:gd name="csX7" fmla="*/ 645524 w 4153785"/>
              <a:gd name="csY7" fmla="*/ 4691927 h 5912057"/>
              <a:gd name="csX8" fmla="*/ 2076476 w 4153785"/>
              <a:gd name="csY8" fmla="*/ 5205625 h 5912057"/>
              <a:gd name="csX9" fmla="*/ 3507429 w 4153785"/>
              <a:gd name="csY9" fmla="*/ 4691927 h 5912057"/>
              <a:gd name="csX10" fmla="*/ 2076478 w 4153785"/>
              <a:gd name="csY10" fmla="*/ 1 h 5912057"/>
              <a:gd name="csX11" fmla="*/ 3956787 w 4153785"/>
              <a:gd name="csY11" fmla="*/ 675014 h 5912057"/>
              <a:gd name="csX12" fmla="*/ 4153785 w 4153785"/>
              <a:gd name="csY12" fmla="*/ 854059 h 5912057"/>
              <a:gd name="csX13" fmla="*/ 3654263 w 4153785"/>
              <a:gd name="csY13" fmla="*/ 1353581 h 5912057"/>
              <a:gd name="csX14" fmla="*/ 3507431 w 4153785"/>
              <a:gd name="csY14" fmla="*/ 1220131 h 5912057"/>
              <a:gd name="csX15" fmla="*/ 2076478 w 4153785"/>
              <a:gd name="csY15" fmla="*/ 706433 h 5912057"/>
              <a:gd name="csX16" fmla="*/ 645524 w 4153785"/>
              <a:gd name="csY16" fmla="*/ 1220131 h 5912057"/>
              <a:gd name="csX17" fmla="*/ 499525 w 4153785"/>
              <a:gd name="csY17" fmla="*/ 1352825 h 5912057"/>
              <a:gd name="csX18" fmla="*/ 3 w 4153785"/>
              <a:gd name="csY18" fmla="*/ 853303 h 5912057"/>
              <a:gd name="csX19" fmla="*/ 196169 w 4153785"/>
              <a:gd name="csY19" fmla="*/ 675014 h 5912057"/>
              <a:gd name="csX20" fmla="*/ 2076478 w 4153785"/>
              <a:gd name="csY20" fmla="*/ 1 h 5912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53785" h="5912057">
                <a:moveTo>
                  <a:pt x="3654264" y="4558475"/>
                </a:moveTo>
                <a:lnTo>
                  <a:pt x="4153784" y="5057997"/>
                </a:lnTo>
                <a:lnTo>
                  <a:pt x="3956787" y="5237043"/>
                </a:lnTo>
                <a:cubicBezTo>
                  <a:pt x="3445810" y="5658739"/>
                  <a:pt x="2790726" y="5912056"/>
                  <a:pt x="2076476" y="5912057"/>
                </a:cubicBezTo>
                <a:cubicBezTo>
                  <a:pt x="1362227" y="5912056"/>
                  <a:pt x="707144" y="5658738"/>
                  <a:pt x="196167" y="5237044"/>
                </a:cubicBezTo>
                <a:lnTo>
                  <a:pt x="0" y="5058754"/>
                </a:lnTo>
                <a:lnTo>
                  <a:pt x="499522" y="4559232"/>
                </a:lnTo>
                <a:lnTo>
                  <a:pt x="645524" y="4691927"/>
                </a:lnTo>
                <a:cubicBezTo>
                  <a:pt x="1034386" y="5012845"/>
                  <a:pt x="1532919" y="5205624"/>
                  <a:pt x="2076476" y="5205625"/>
                </a:cubicBezTo>
                <a:cubicBezTo>
                  <a:pt x="2620034" y="5205624"/>
                  <a:pt x="3118567" y="5012845"/>
                  <a:pt x="3507429" y="4691927"/>
                </a:cubicBezTo>
                <a:close/>
                <a:moveTo>
                  <a:pt x="2076478" y="1"/>
                </a:moveTo>
                <a:cubicBezTo>
                  <a:pt x="2790727" y="0"/>
                  <a:pt x="3445811" y="253319"/>
                  <a:pt x="3956787" y="675014"/>
                </a:cubicBezTo>
                <a:lnTo>
                  <a:pt x="4153785" y="854059"/>
                </a:lnTo>
                <a:lnTo>
                  <a:pt x="3654263" y="1353581"/>
                </a:lnTo>
                <a:lnTo>
                  <a:pt x="3507431" y="1220131"/>
                </a:lnTo>
                <a:cubicBezTo>
                  <a:pt x="3118568" y="899213"/>
                  <a:pt x="2620036" y="706433"/>
                  <a:pt x="2076478" y="706433"/>
                </a:cubicBezTo>
                <a:cubicBezTo>
                  <a:pt x="1532920" y="706433"/>
                  <a:pt x="1034388" y="899213"/>
                  <a:pt x="645524" y="1220131"/>
                </a:cubicBezTo>
                <a:lnTo>
                  <a:pt x="499525" y="1352825"/>
                </a:lnTo>
                <a:lnTo>
                  <a:pt x="3" y="853303"/>
                </a:lnTo>
                <a:lnTo>
                  <a:pt x="196169" y="675014"/>
                </a:lnTo>
                <a:cubicBezTo>
                  <a:pt x="707145" y="253318"/>
                  <a:pt x="1362229" y="1"/>
                  <a:pt x="2076478" y="1"/>
                </a:cubicBezTo>
                <a:close/>
              </a:path>
            </a:pathLst>
          </a:custGeom>
          <a:solidFill>
            <a:srgbClr val="541E5A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/>
          </a:p>
        </p:txBody>
      </p:sp>
      <p:sp>
        <p:nvSpPr>
          <p:cNvPr id="47" name="!!moldura1">
            <a:extLst>
              <a:ext uri="{FF2B5EF4-FFF2-40B4-BE49-F238E27FC236}">
                <a16:creationId xmlns:a16="http://schemas.microsoft.com/office/drawing/2014/main" id="{A62BF0DC-06CB-772F-47F2-B97F93B0F814}"/>
              </a:ext>
            </a:extLst>
          </p:cNvPr>
          <p:cNvSpPr/>
          <p:nvPr/>
        </p:nvSpPr>
        <p:spPr>
          <a:xfrm>
            <a:off x="1541024" y="1371855"/>
            <a:ext cx="2075931" cy="2954660"/>
          </a:xfrm>
          <a:custGeom>
            <a:avLst/>
            <a:gdLst>
              <a:gd name="csX0" fmla="*/ 3654264 w 4153785"/>
              <a:gd name="csY0" fmla="*/ 4558475 h 5912057"/>
              <a:gd name="csX1" fmla="*/ 4153784 w 4153785"/>
              <a:gd name="csY1" fmla="*/ 5057997 h 5912057"/>
              <a:gd name="csX2" fmla="*/ 3956787 w 4153785"/>
              <a:gd name="csY2" fmla="*/ 5237043 h 5912057"/>
              <a:gd name="csX3" fmla="*/ 2076476 w 4153785"/>
              <a:gd name="csY3" fmla="*/ 5912057 h 5912057"/>
              <a:gd name="csX4" fmla="*/ 196167 w 4153785"/>
              <a:gd name="csY4" fmla="*/ 5237044 h 5912057"/>
              <a:gd name="csX5" fmla="*/ 0 w 4153785"/>
              <a:gd name="csY5" fmla="*/ 5058754 h 5912057"/>
              <a:gd name="csX6" fmla="*/ 499522 w 4153785"/>
              <a:gd name="csY6" fmla="*/ 4559232 h 5912057"/>
              <a:gd name="csX7" fmla="*/ 645524 w 4153785"/>
              <a:gd name="csY7" fmla="*/ 4691927 h 5912057"/>
              <a:gd name="csX8" fmla="*/ 2076476 w 4153785"/>
              <a:gd name="csY8" fmla="*/ 5205625 h 5912057"/>
              <a:gd name="csX9" fmla="*/ 3507429 w 4153785"/>
              <a:gd name="csY9" fmla="*/ 4691927 h 5912057"/>
              <a:gd name="csX10" fmla="*/ 2076478 w 4153785"/>
              <a:gd name="csY10" fmla="*/ 1 h 5912057"/>
              <a:gd name="csX11" fmla="*/ 3956787 w 4153785"/>
              <a:gd name="csY11" fmla="*/ 675014 h 5912057"/>
              <a:gd name="csX12" fmla="*/ 4153785 w 4153785"/>
              <a:gd name="csY12" fmla="*/ 854059 h 5912057"/>
              <a:gd name="csX13" fmla="*/ 3654263 w 4153785"/>
              <a:gd name="csY13" fmla="*/ 1353581 h 5912057"/>
              <a:gd name="csX14" fmla="*/ 3507431 w 4153785"/>
              <a:gd name="csY14" fmla="*/ 1220131 h 5912057"/>
              <a:gd name="csX15" fmla="*/ 2076478 w 4153785"/>
              <a:gd name="csY15" fmla="*/ 706433 h 5912057"/>
              <a:gd name="csX16" fmla="*/ 645524 w 4153785"/>
              <a:gd name="csY16" fmla="*/ 1220131 h 5912057"/>
              <a:gd name="csX17" fmla="*/ 499525 w 4153785"/>
              <a:gd name="csY17" fmla="*/ 1352825 h 5912057"/>
              <a:gd name="csX18" fmla="*/ 3 w 4153785"/>
              <a:gd name="csY18" fmla="*/ 853303 h 5912057"/>
              <a:gd name="csX19" fmla="*/ 196169 w 4153785"/>
              <a:gd name="csY19" fmla="*/ 675014 h 5912057"/>
              <a:gd name="csX20" fmla="*/ 2076478 w 4153785"/>
              <a:gd name="csY20" fmla="*/ 1 h 5912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53785" h="5912057">
                <a:moveTo>
                  <a:pt x="3654264" y="4558475"/>
                </a:moveTo>
                <a:lnTo>
                  <a:pt x="4153784" y="5057997"/>
                </a:lnTo>
                <a:lnTo>
                  <a:pt x="3956787" y="5237043"/>
                </a:lnTo>
                <a:cubicBezTo>
                  <a:pt x="3445810" y="5658739"/>
                  <a:pt x="2790726" y="5912056"/>
                  <a:pt x="2076476" y="5912057"/>
                </a:cubicBezTo>
                <a:cubicBezTo>
                  <a:pt x="1362227" y="5912056"/>
                  <a:pt x="707144" y="5658738"/>
                  <a:pt x="196167" y="5237044"/>
                </a:cubicBezTo>
                <a:lnTo>
                  <a:pt x="0" y="5058754"/>
                </a:lnTo>
                <a:lnTo>
                  <a:pt x="499522" y="4559232"/>
                </a:lnTo>
                <a:lnTo>
                  <a:pt x="645524" y="4691927"/>
                </a:lnTo>
                <a:cubicBezTo>
                  <a:pt x="1034386" y="5012845"/>
                  <a:pt x="1532919" y="5205624"/>
                  <a:pt x="2076476" y="5205625"/>
                </a:cubicBezTo>
                <a:cubicBezTo>
                  <a:pt x="2620034" y="5205624"/>
                  <a:pt x="3118567" y="5012845"/>
                  <a:pt x="3507429" y="4691927"/>
                </a:cubicBezTo>
                <a:close/>
                <a:moveTo>
                  <a:pt x="2076478" y="1"/>
                </a:moveTo>
                <a:cubicBezTo>
                  <a:pt x="2790727" y="0"/>
                  <a:pt x="3445811" y="253319"/>
                  <a:pt x="3956787" y="675014"/>
                </a:cubicBezTo>
                <a:lnTo>
                  <a:pt x="4153785" y="854059"/>
                </a:lnTo>
                <a:lnTo>
                  <a:pt x="3654263" y="1353581"/>
                </a:lnTo>
                <a:lnTo>
                  <a:pt x="3507431" y="1220131"/>
                </a:lnTo>
                <a:cubicBezTo>
                  <a:pt x="3118568" y="899213"/>
                  <a:pt x="2620036" y="706433"/>
                  <a:pt x="2076478" y="706433"/>
                </a:cubicBezTo>
                <a:cubicBezTo>
                  <a:pt x="1532920" y="706433"/>
                  <a:pt x="1034388" y="899213"/>
                  <a:pt x="645524" y="1220131"/>
                </a:cubicBezTo>
                <a:lnTo>
                  <a:pt x="499525" y="1352825"/>
                </a:lnTo>
                <a:lnTo>
                  <a:pt x="3" y="853303"/>
                </a:lnTo>
                <a:lnTo>
                  <a:pt x="196169" y="675014"/>
                </a:lnTo>
                <a:cubicBezTo>
                  <a:pt x="707145" y="253318"/>
                  <a:pt x="1362229" y="1"/>
                  <a:pt x="2076478" y="1"/>
                </a:cubicBezTo>
                <a:close/>
              </a:path>
            </a:pathLst>
          </a:custGeom>
          <a:solidFill>
            <a:srgbClr val="541E5A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/>
          </a:p>
        </p:txBody>
      </p:sp>
      <p:sp>
        <p:nvSpPr>
          <p:cNvPr id="48" name="!!moldura3">
            <a:extLst>
              <a:ext uri="{FF2B5EF4-FFF2-40B4-BE49-F238E27FC236}">
                <a16:creationId xmlns:a16="http://schemas.microsoft.com/office/drawing/2014/main" id="{7C06427B-132B-2F79-9697-8D945F870284}"/>
              </a:ext>
            </a:extLst>
          </p:cNvPr>
          <p:cNvSpPr/>
          <p:nvPr/>
        </p:nvSpPr>
        <p:spPr>
          <a:xfrm>
            <a:off x="8574812" y="1371855"/>
            <a:ext cx="2075931" cy="2954660"/>
          </a:xfrm>
          <a:custGeom>
            <a:avLst/>
            <a:gdLst>
              <a:gd name="csX0" fmla="*/ 3654264 w 4153785"/>
              <a:gd name="csY0" fmla="*/ 4558475 h 5912057"/>
              <a:gd name="csX1" fmla="*/ 4153784 w 4153785"/>
              <a:gd name="csY1" fmla="*/ 5057997 h 5912057"/>
              <a:gd name="csX2" fmla="*/ 3956787 w 4153785"/>
              <a:gd name="csY2" fmla="*/ 5237043 h 5912057"/>
              <a:gd name="csX3" fmla="*/ 2076476 w 4153785"/>
              <a:gd name="csY3" fmla="*/ 5912057 h 5912057"/>
              <a:gd name="csX4" fmla="*/ 196167 w 4153785"/>
              <a:gd name="csY4" fmla="*/ 5237044 h 5912057"/>
              <a:gd name="csX5" fmla="*/ 0 w 4153785"/>
              <a:gd name="csY5" fmla="*/ 5058754 h 5912057"/>
              <a:gd name="csX6" fmla="*/ 499522 w 4153785"/>
              <a:gd name="csY6" fmla="*/ 4559232 h 5912057"/>
              <a:gd name="csX7" fmla="*/ 645524 w 4153785"/>
              <a:gd name="csY7" fmla="*/ 4691927 h 5912057"/>
              <a:gd name="csX8" fmla="*/ 2076476 w 4153785"/>
              <a:gd name="csY8" fmla="*/ 5205625 h 5912057"/>
              <a:gd name="csX9" fmla="*/ 3507429 w 4153785"/>
              <a:gd name="csY9" fmla="*/ 4691927 h 5912057"/>
              <a:gd name="csX10" fmla="*/ 2076478 w 4153785"/>
              <a:gd name="csY10" fmla="*/ 1 h 5912057"/>
              <a:gd name="csX11" fmla="*/ 3956787 w 4153785"/>
              <a:gd name="csY11" fmla="*/ 675014 h 5912057"/>
              <a:gd name="csX12" fmla="*/ 4153785 w 4153785"/>
              <a:gd name="csY12" fmla="*/ 854059 h 5912057"/>
              <a:gd name="csX13" fmla="*/ 3654263 w 4153785"/>
              <a:gd name="csY13" fmla="*/ 1353581 h 5912057"/>
              <a:gd name="csX14" fmla="*/ 3507431 w 4153785"/>
              <a:gd name="csY14" fmla="*/ 1220131 h 5912057"/>
              <a:gd name="csX15" fmla="*/ 2076478 w 4153785"/>
              <a:gd name="csY15" fmla="*/ 706433 h 5912057"/>
              <a:gd name="csX16" fmla="*/ 645524 w 4153785"/>
              <a:gd name="csY16" fmla="*/ 1220131 h 5912057"/>
              <a:gd name="csX17" fmla="*/ 499525 w 4153785"/>
              <a:gd name="csY17" fmla="*/ 1352825 h 5912057"/>
              <a:gd name="csX18" fmla="*/ 3 w 4153785"/>
              <a:gd name="csY18" fmla="*/ 853303 h 5912057"/>
              <a:gd name="csX19" fmla="*/ 196169 w 4153785"/>
              <a:gd name="csY19" fmla="*/ 675014 h 5912057"/>
              <a:gd name="csX20" fmla="*/ 2076478 w 4153785"/>
              <a:gd name="csY20" fmla="*/ 1 h 5912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53785" h="5912057">
                <a:moveTo>
                  <a:pt x="3654264" y="4558475"/>
                </a:moveTo>
                <a:lnTo>
                  <a:pt x="4153784" y="5057997"/>
                </a:lnTo>
                <a:lnTo>
                  <a:pt x="3956787" y="5237043"/>
                </a:lnTo>
                <a:cubicBezTo>
                  <a:pt x="3445810" y="5658739"/>
                  <a:pt x="2790726" y="5912056"/>
                  <a:pt x="2076476" y="5912057"/>
                </a:cubicBezTo>
                <a:cubicBezTo>
                  <a:pt x="1362227" y="5912056"/>
                  <a:pt x="707144" y="5658738"/>
                  <a:pt x="196167" y="5237044"/>
                </a:cubicBezTo>
                <a:lnTo>
                  <a:pt x="0" y="5058754"/>
                </a:lnTo>
                <a:lnTo>
                  <a:pt x="499522" y="4559232"/>
                </a:lnTo>
                <a:lnTo>
                  <a:pt x="645524" y="4691927"/>
                </a:lnTo>
                <a:cubicBezTo>
                  <a:pt x="1034386" y="5012845"/>
                  <a:pt x="1532919" y="5205624"/>
                  <a:pt x="2076476" y="5205625"/>
                </a:cubicBezTo>
                <a:cubicBezTo>
                  <a:pt x="2620034" y="5205624"/>
                  <a:pt x="3118567" y="5012845"/>
                  <a:pt x="3507429" y="4691927"/>
                </a:cubicBezTo>
                <a:close/>
                <a:moveTo>
                  <a:pt x="2076478" y="1"/>
                </a:moveTo>
                <a:cubicBezTo>
                  <a:pt x="2790727" y="0"/>
                  <a:pt x="3445811" y="253319"/>
                  <a:pt x="3956787" y="675014"/>
                </a:cubicBezTo>
                <a:lnTo>
                  <a:pt x="4153785" y="854059"/>
                </a:lnTo>
                <a:lnTo>
                  <a:pt x="3654263" y="1353581"/>
                </a:lnTo>
                <a:lnTo>
                  <a:pt x="3507431" y="1220131"/>
                </a:lnTo>
                <a:cubicBezTo>
                  <a:pt x="3118568" y="899213"/>
                  <a:pt x="2620036" y="706433"/>
                  <a:pt x="2076478" y="706433"/>
                </a:cubicBezTo>
                <a:cubicBezTo>
                  <a:pt x="1532920" y="706433"/>
                  <a:pt x="1034388" y="899213"/>
                  <a:pt x="645524" y="1220131"/>
                </a:cubicBezTo>
                <a:lnTo>
                  <a:pt x="499525" y="1352825"/>
                </a:lnTo>
                <a:lnTo>
                  <a:pt x="3" y="853303"/>
                </a:lnTo>
                <a:lnTo>
                  <a:pt x="196169" y="675014"/>
                </a:lnTo>
                <a:cubicBezTo>
                  <a:pt x="707145" y="253318"/>
                  <a:pt x="1362229" y="1"/>
                  <a:pt x="2076478" y="1"/>
                </a:cubicBezTo>
                <a:close/>
              </a:path>
            </a:pathLst>
          </a:custGeom>
          <a:solidFill>
            <a:srgbClr val="541E5A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/>
          </a:p>
        </p:txBody>
      </p:sp>
      <p:grpSp>
        <p:nvGrpSpPr>
          <p:cNvPr id="75" name="circulo1">
            <a:extLst>
              <a:ext uri="{FF2B5EF4-FFF2-40B4-BE49-F238E27FC236}">
                <a16:creationId xmlns:a16="http://schemas.microsoft.com/office/drawing/2014/main" id="{C0EA387B-22B3-0AC0-BF69-5A40816BD7C9}"/>
              </a:ext>
            </a:extLst>
          </p:cNvPr>
          <p:cNvGrpSpPr/>
          <p:nvPr/>
        </p:nvGrpSpPr>
        <p:grpSpPr>
          <a:xfrm>
            <a:off x="1283439" y="1553783"/>
            <a:ext cx="2590800" cy="2590800"/>
            <a:chOff x="2561625" y="3109005"/>
            <a:chExt cx="5184000" cy="5184000"/>
          </a:xfrm>
        </p:grpSpPr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E7AE423A-5E78-39BD-7A9D-A1BE9EBC37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1625" y="3109005"/>
              <a:ext cx="5184000" cy="51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016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pic>
          <p:nvPicPr>
            <p:cNvPr id="52" name="Gráfico 51">
              <a:extLst>
                <a:ext uri="{FF2B5EF4-FFF2-40B4-BE49-F238E27FC236}">
                  <a16:creationId xmlns:a16="http://schemas.microsoft.com/office/drawing/2014/main" id="{DE70042F-FF69-24DE-94E1-EFE5FB8F53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16" r="16"/>
            <a:stretch/>
          </p:blipFill>
          <p:spPr>
            <a:xfrm>
              <a:off x="4502802" y="3400126"/>
              <a:ext cx="1079662" cy="1080000"/>
            </a:xfrm>
            <a:prstGeom prst="rect">
              <a:avLst/>
            </a:prstGeom>
          </p:spPr>
        </p:pic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37A4D827-80B3-13CB-2DA8-FD63018A3AA0}"/>
                </a:ext>
              </a:extLst>
            </p:cNvPr>
            <p:cNvSpPr txBox="1"/>
            <p:nvPr/>
          </p:nvSpPr>
          <p:spPr>
            <a:xfrm>
              <a:off x="2918176" y="4357759"/>
              <a:ext cx="4303362" cy="2681335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en-US"/>
              </a:defPPr>
              <a:lvl1pPr algn="ctr">
                <a:defRPr sz="4400">
                  <a:ln w="3175">
                    <a:noFill/>
                  </a:ln>
                  <a:latin typeface="+mj-l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pt-BR" sz="1999" b="1" dirty="0">
                  <a:solidFill>
                    <a:srgbClr val="541E5A"/>
                  </a:solidFill>
                  <a:ea typeface="Roboto" panose="02000000000000000000" pitchFamily="2" charset="0"/>
                </a:rPr>
                <a:t>Controles </a:t>
              </a:r>
              <a:r>
                <a:rPr lang="pt-BR" sz="2400" b="1" dirty="0">
                  <a:solidFill>
                    <a:srgbClr val="CB9217"/>
                  </a:solidFill>
                  <a:ea typeface="Roboto" panose="02000000000000000000" pitchFamily="2" charset="0"/>
                </a:rPr>
                <a:t>administrativos</a:t>
              </a:r>
              <a:r>
                <a:rPr lang="pt-BR" sz="1999" b="1" dirty="0">
                  <a:solidFill>
                    <a:srgbClr val="541E5A"/>
                  </a:solidFill>
                  <a:ea typeface="Roboto" panose="02000000000000000000" pitchFamily="2" charset="0"/>
                </a:rPr>
                <a:t> (de gestão)</a:t>
              </a:r>
            </a:p>
          </p:txBody>
        </p:sp>
      </p:grpSp>
      <p:grpSp>
        <p:nvGrpSpPr>
          <p:cNvPr id="76" name="circulo2">
            <a:extLst>
              <a:ext uri="{FF2B5EF4-FFF2-40B4-BE49-F238E27FC236}">
                <a16:creationId xmlns:a16="http://schemas.microsoft.com/office/drawing/2014/main" id="{D15F4E76-3C3C-5290-438F-B483B42F5A30}"/>
              </a:ext>
            </a:extLst>
          </p:cNvPr>
          <p:cNvGrpSpPr/>
          <p:nvPr/>
        </p:nvGrpSpPr>
        <p:grpSpPr>
          <a:xfrm>
            <a:off x="4800600" y="1553783"/>
            <a:ext cx="2590800" cy="2590800"/>
            <a:chOff x="9599206" y="3109005"/>
            <a:chExt cx="5184000" cy="5184000"/>
          </a:xfrm>
        </p:grpSpPr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5044DEEE-A03E-9590-81D7-CCF99B0C46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99206" y="3109005"/>
              <a:ext cx="5184000" cy="51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016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pic>
          <p:nvPicPr>
            <p:cNvPr id="51" name="Gráfico 50">
              <a:extLst>
                <a:ext uri="{FF2B5EF4-FFF2-40B4-BE49-F238E27FC236}">
                  <a16:creationId xmlns:a16="http://schemas.microsoft.com/office/drawing/2014/main" id="{47FD527A-2C96-2B45-0612-E05B389154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9" r="19"/>
            <a:stretch/>
          </p:blipFill>
          <p:spPr>
            <a:xfrm>
              <a:off x="11651334" y="3511109"/>
              <a:ext cx="1079594" cy="1080000"/>
            </a:xfrm>
            <a:prstGeom prst="rect">
              <a:avLst/>
            </a:prstGeom>
          </p:spPr>
        </p:pic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976A006A-9FF6-6E75-45CB-EAEC108440ED}"/>
                </a:ext>
              </a:extLst>
            </p:cNvPr>
            <p:cNvSpPr txBox="1"/>
            <p:nvPr/>
          </p:nvSpPr>
          <p:spPr>
            <a:xfrm>
              <a:off x="9995608" y="4697528"/>
              <a:ext cx="4152867" cy="1881129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en-US"/>
              </a:defPPr>
              <a:lvl1pPr algn="ctr">
                <a:defRPr sz="4400">
                  <a:ln w="3175">
                    <a:noFill/>
                  </a:ln>
                  <a:latin typeface="+mj-l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pt-BR" sz="2400" b="1" dirty="0">
                  <a:solidFill>
                    <a:srgbClr val="CB9217"/>
                  </a:solidFill>
                  <a:ea typeface="Roboto" panose="02000000000000000000" pitchFamily="2" charset="0"/>
                </a:rPr>
                <a:t>Resposta</a:t>
              </a:r>
              <a:r>
                <a:rPr lang="pt-BR" sz="1999" b="1" dirty="0">
                  <a:solidFill>
                    <a:srgbClr val="541E5A"/>
                  </a:solidFill>
                  <a:ea typeface="Roboto" panose="02000000000000000000" pitchFamily="2" charset="0"/>
                </a:rPr>
                <a:t> aos riscos</a:t>
              </a:r>
            </a:p>
          </p:txBody>
        </p:sp>
      </p:grpSp>
      <p:grpSp>
        <p:nvGrpSpPr>
          <p:cNvPr id="77" name="circulo3">
            <a:extLst>
              <a:ext uri="{FF2B5EF4-FFF2-40B4-BE49-F238E27FC236}">
                <a16:creationId xmlns:a16="http://schemas.microsoft.com/office/drawing/2014/main" id="{2A1E02AC-9475-A00A-C564-BB6B3CA24E0B}"/>
              </a:ext>
            </a:extLst>
          </p:cNvPr>
          <p:cNvGrpSpPr/>
          <p:nvPr/>
        </p:nvGrpSpPr>
        <p:grpSpPr>
          <a:xfrm>
            <a:off x="8317376" y="1553783"/>
            <a:ext cx="2590800" cy="2590800"/>
            <a:chOff x="16636016" y="3109005"/>
            <a:chExt cx="5184000" cy="5184000"/>
          </a:xfrm>
        </p:grpSpPr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C45A58E9-2C61-70A4-8E3A-BF845913D8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636016" y="3109005"/>
              <a:ext cx="5184000" cy="51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016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 dirty="0"/>
            </a:p>
          </p:txBody>
        </p:sp>
        <p:pic>
          <p:nvPicPr>
            <p:cNvPr id="53" name="Gráfico 52">
              <a:extLst>
                <a:ext uri="{FF2B5EF4-FFF2-40B4-BE49-F238E27FC236}">
                  <a16:creationId xmlns:a16="http://schemas.microsoft.com/office/drawing/2014/main" id="{7E380DD3-0096-137E-7347-24E5A9C9AE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21" r="21"/>
            <a:stretch/>
          </p:blipFill>
          <p:spPr>
            <a:xfrm>
              <a:off x="18688256" y="3511109"/>
              <a:ext cx="1079546" cy="1080000"/>
            </a:xfrm>
            <a:prstGeom prst="rect">
              <a:avLst/>
            </a:prstGeom>
          </p:spPr>
        </p:pic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F0ECDC5E-7172-DC03-2E3C-1D1D03F2C5B6}"/>
                </a:ext>
              </a:extLst>
            </p:cNvPr>
            <p:cNvSpPr txBox="1"/>
            <p:nvPr/>
          </p:nvSpPr>
          <p:spPr>
            <a:xfrm>
              <a:off x="17150840" y="4917470"/>
              <a:ext cx="4152867" cy="1868043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en-US"/>
              </a:defPPr>
              <a:lvl1pPr algn="ctr">
                <a:defRPr sz="4400">
                  <a:ln w="3175">
                    <a:noFill/>
                  </a:ln>
                  <a:latin typeface="+mj-l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pt-BR" sz="1999" b="1" dirty="0">
                  <a:solidFill>
                    <a:srgbClr val="541E5A"/>
                  </a:solidFill>
                  <a:ea typeface="Roboto" panose="02000000000000000000" pitchFamily="2" charset="0"/>
                </a:rPr>
                <a:t>Responsabilidade do </a:t>
              </a:r>
              <a:r>
                <a:rPr lang="pt-BR" sz="2400" b="1" dirty="0">
                  <a:solidFill>
                    <a:srgbClr val="CB9217"/>
                  </a:solidFill>
                  <a:ea typeface="Roboto" panose="02000000000000000000" pitchFamily="2" charset="0"/>
                </a:rPr>
                <a:t>gestor</a:t>
              </a:r>
              <a:endParaRPr lang="pt-BR" sz="1999" b="1" dirty="0">
                <a:solidFill>
                  <a:srgbClr val="CB9217"/>
                </a:solidFill>
                <a:ea typeface="Roboto" panose="02000000000000000000" pitchFamily="2" charset="0"/>
              </a:endParaRPr>
            </a:p>
          </p:txBody>
        </p:sp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B1F761B-0FAF-43A0-BB2A-5EA602BA42A9}"/>
              </a:ext>
            </a:extLst>
          </p:cNvPr>
          <p:cNvSpPr txBox="1"/>
          <p:nvPr/>
        </p:nvSpPr>
        <p:spPr>
          <a:xfrm>
            <a:off x="4603605" y="6252859"/>
            <a:ext cx="2984414" cy="23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43723">
              <a:spcAft>
                <a:spcPts val="571"/>
              </a:spcAft>
            </a:pPr>
            <a:r>
              <a:rPr lang="pt-BR" sz="900" b="1" dirty="0">
                <a:solidFill>
                  <a:srgbClr val="541E5A"/>
                </a:solidFill>
                <a:latin typeface="+mj-lt"/>
              </a:rPr>
              <a:t>Patrícia Fernandes Marques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B56D99CB-A7B6-4E8A-879B-FF46901723D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0" name="Retângulo 39">
            <a:extLst>
              <a:ext uri="{FF2B5EF4-FFF2-40B4-BE49-F238E27FC236}">
                <a16:creationId xmlns:a16="http://schemas.microsoft.com/office/drawing/2014/main" id="{6E3ECDE2-22D6-4584-A995-6CD984ECF08B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1CD4AEB4-73E4-46A4-8987-90134D2D56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432" y="6500955"/>
            <a:ext cx="12192000" cy="165100"/>
          </a:xfrm>
          <a:prstGeom prst="rect">
            <a:avLst/>
          </a:prstGeom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E343559A-AB4A-43AF-B9EC-4B289628247A}"/>
              </a:ext>
            </a:extLst>
          </p:cNvPr>
          <p:cNvSpPr txBox="1"/>
          <p:nvPr/>
        </p:nvSpPr>
        <p:spPr>
          <a:xfrm>
            <a:off x="-481805" y="221556"/>
            <a:ext cx="12673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541E5A"/>
                </a:solidFill>
                <a:latin typeface="+mj-lt"/>
              </a:rPr>
              <a:t>ALGUMAS</a:t>
            </a:r>
            <a:r>
              <a:rPr lang="pt-BR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3600" b="1" dirty="0">
                <a:solidFill>
                  <a:srgbClr val="CB9217"/>
                </a:solidFill>
                <a:latin typeface="+mj-lt"/>
              </a:rPr>
              <a:t>DIFERENCIAÇÕES</a:t>
            </a:r>
            <a:endParaRPr lang="pt-BR" sz="3200" b="1" dirty="0">
              <a:solidFill>
                <a:srgbClr val="CB9217"/>
              </a:solidFill>
              <a:latin typeface="+mj-lt"/>
            </a:endParaRPr>
          </a:p>
        </p:txBody>
      </p:sp>
      <p:grpSp>
        <p:nvGrpSpPr>
          <p:cNvPr id="43" name="índice3">
            <a:extLst>
              <a:ext uri="{FF2B5EF4-FFF2-40B4-BE49-F238E27FC236}">
                <a16:creationId xmlns:a16="http://schemas.microsoft.com/office/drawing/2014/main" id="{D2380DE3-67F2-45C3-8F7A-A4D645149F11}"/>
              </a:ext>
            </a:extLst>
          </p:cNvPr>
          <p:cNvGrpSpPr/>
          <p:nvPr/>
        </p:nvGrpSpPr>
        <p:grpSpPr>
          <a:xfrm>
            <a:off x="-840269" y="75091"/>
            <a:ext cx="1680538" cy="813045"/>
            <a:chOff x="-973394" y="185531"/>
            <a:chExt cx="3362633" cy="1626844"/>
          </a:xfrm>
        </p:grpSpPr>
        <p:pic>
          <p:nvPicPr>
            <p:cNvPr id="44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1F8E3556-17A4-4154-A286-2183835340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2CB3AC97-A00E-4784-B479-7BBAD61DD9F8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4FFC4DC3-FE83-4F20-A675-4A428CB83CA2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56" name="Oval 19">
                <a:extLst>
                  <a:ext uri="{FF2B5EF4-FFF2-40B4-BE49-F238E27FC236}">
                    <a16:creationId xmlns:a16="http://schemas.microsoft.com/office/drawing/2014/main" id="{8BD03DFD-3205-40BC-ABAE-EE5BD0B7B8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02067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21604-A05B-B1F8-2540-B9FA8F09D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ímbolo de &quot;Não Permitido&quot; 82">
            <a:extLst>
              <a:ext uri="{FF2B5EF4-FFF2-40B4-BE49-F238E27FC236}">
                <a16:creationId xmlns:a16="http://schemas.microsoft.com/office/drawing/2014/main" id="{4702794C-C406-CCBB-F28E-923574CC6571}"/>
              </a:ext>
            </a:extLst>
          </p:cNvPr>
          <p:cNvSpPr>
            <a:spLocks noChangeAspect="1"/>
          </p:cNvSpPr>
          <p:nvPr/>
        </p:nvSpPr>
        <p:spPr>
          <a:xfrm rot="18900000">
            <a:off x="-30827100" y="-31580694"/>
            <a:ext cx="70861785" cy="70861785"/>
          </a:xfrm>
          <a:prstGeom prst="noSmoking">
            <a:avLst>
              <a:gd name="adj" fmla="val 1176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93700">
              <a:prstClr val="black">
                <a:alpha val="6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>
              <a:solidFill>
                <a:schemeClr val="tx1"/>
              </a:solidFill>
            </a:endParaRPr>
          </a:p>
        </p:txBody>
      </p:sp>
      <p:pic>
        <p:nvPicPr>
          <p:cNvPr id="80" name="Gráfico 79">
            <a:extLst>
              <a:ext uri="{FF2B5EF4-FFF2-40B4-BE49-F238E27FC236}">
                <a16:creationId xmlns:a16="http://schemas.microsoft.com/office/drawing/2014/main" id="{57CAA0E1-F831-D6CE-E645-F2D7301423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" r="13"/>
          <a:stretch/>
        </p:blipFill>
        <p:spPr>
          <a:xfrm>
            <a:off x="5410546" y="2162652"/>
            <a:ext cx="1370552" cy="1370909"/>
          </a:xfrm>
          <a:prstGeom prst="rect">
            <a:avLst/>
          </a:prstGeom>
        </p:spPr>
      </p:pic>
      <p:pic>
        <p:nvPicPr>
          <p:cNvPr id="81" name="Gráfico 80">
            <a:extLst>
              <a:ext uri="{FF2B5EF4-FFF2-40B4-BE49-F238E27FC236}">
                <a16:creationId xmlns:a16="http://schemas.microsoft.com/office/drawing/2014/main" id="{76EF00FC-57FA-ABE3-CD0B-704A4189F9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3385" y="2162652"/>
            <a:ext cx="1370909" cy="1370909"/>
          </a:xfrm>
          <a:prstGeom prst="rect">
            <a:avLst/>
          </a:prstGeom>
        </p:spPr>
      </p:pic>
      <p:pic>
        <p:nvPicPr>
          <p:cNvPr id="82" name="Gráfico 81">
            <a:extLst>
              <a:ext uri="{FF2B5EF4-FFF2-40B4-BE49-F238E27FC236}">
                <a16:creationId xmlns:a16="http://schemas.microsoft.com/office/drawing/2014/main" id="{3749E6EF-63EC-D336-342D-5F6A53537D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" r="13"/>
          <a:stretch/>
        </p:blipFill>
        <p:spPr>
          <a:xfrm>
            <a:off x="8941253" y="2162652"/>
            <a:ext cx="1370552" cy="1370909"/>
          </a:xfrm>
          <a:prstGeom prst="rect">
            <a:avLst/>
          </a:prstGeom>
        </p:spPr>
      </p:pic>
      <p:grpSp>
        <p:nvGrpSpPr>
          <p:cNvPr id="78" name="frase">
            <a:extLst>
              <a:ext uri="{FF2B5EF4-FFF2-40B4-BE49-F238E27FC236}">
                <a16:creationId xmlns:a16="http://schemas.microsoft.com/office/drawing/2014/main" id="{0C6E5087-D96C-6EB7-51A5-C34DBE19067D}"/>
              </a:ext>
            </a:extLst>
          </p:cNvPr>
          <p:cNvGrpSpPr/>
          <p:nvPr/>
        </p:nvGrpSpPr>
        <p:grpSpPr>
          <a:xfrm>
            <a:off x="1283825" y="4144582"/>
            <a:ext cx="9624351" cy="2662215"/>
            <a:chOff x="2562398" y="8293004"/>
            <a:chExt cx="19257618" cy="5326896"/>
          </a:xfrm>
        </p:grpSpPr>
        <p:grpSp>
          <p:nvGrpSpPr>
            <p:cNvPr id="74" name="Agrupar 73">
              <a:extLst>
                <a:ext uri="{FF2B5EF4-FFF2-40B4-BE49-F238E27FC236}">
                  <a16:creationId xmlns:a16="http://schemas.microsoft.com/office/drawing/2014/main" id="{CAC25943-52FD-0C1F-834D-B402B3D3EBFC}"/>
                </a:ext>
              </a:extLst>
            </p:cNvPr>
            <p:cNvGrpSpPr/>
            <p:nvPr/>
          </p:nvGrpSpPr>
          <p:grpSpPr>
            <a:xfrm>
              <a:off x="2562398" y="10196814"/>
              <a:ext cx="19257618" cy="3423086"/>
              <a:chOff x="2562398" y="10196814"/>
              <a:chExt cx="19257618" cy="3423086"/>
            </a:xfrm>
          </p:grpSpPr>
          <p:sp useBgFill="1">
            <p:nvSpPr>
              <p:cNvPr id="64" name="!!fundo">
                <a:extLst>
                  <a:ext uri="{FF2B5EF4-FFF2-40B4-BE49-F238E27FC236}">
                    <a16:creationId xmlns:a16="http://schemas.microsoft.com/office/drawing/2014/main" id="{4AD7617B-1637-7574-6A99-69E0513055DA}"/>
                  </a:ext>
                </a:extLst>
              </p:cNvPr>
              <p:cNvSpPr/>
              <p:nvPr/>
            </p:nvSpPr>
            <p:spPr>
              <a:xfrm flipV="1">
                <a:off x="2562398" y="10196814"/>
                <a:ext cx="19257618" cy="2342148"/>
              </a:xfrm>
              <a:prstGeom prst="roundRect">
                <a:avLst>
                  <a:gd name="adj" fmla="val 21588"/>
                </a:avLst>
              </a:prstGeom>
              <a:ln>
                <a:noFill/>
              </a:ln>
              <a:effectLst>
                <a:innerShdw blurRad="190500" dist="25400" dir="54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00"/>
              </a:p>
            </p:txBody>
          </p:sp>
          <p:sp>
            <p:nvSpPr>
              <p:cNvPr id="65" name="frase">
                <a:extLst>
                  <a:ext uri="{FF2B5EF4-FFF2-40B4-BE49-F238E27FC236}">
                    <a16:creationId xmlns:a16="http://schemas.microsoft.com/office/drawing/2014/main" id="{0B92EB24-A9A5-7A99-21D3-23227BD16F99}"/>
                  </a:ext>
                </a:extLst>
              </p:cNvPr>
              <p:cNvSpPr txBox="1"/>
              <p:nvPr/>
            </p:nvSpPr>
            <p:spPr>
              <a:xfrm>
                <a:off x="2918177" y="10603576"/>
                <a:ext cx="18546061" cy="3016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3198" b="1" dirty="0">
                    <a:solidFill>
                      <a:srgbClr val="541E5A"/>
                    </a:solidFill>
                    <a:latin typeface="+mj-lt"/>
                    <a:ea typeface="Roboto" panose="02000000000000000000" pitchFamily="2" charset="0"/>
                  </a:rPr>
                  <a:t>Auditoria Interna</a:t>
                </a:r>
              </a:p>
              <a:p>
                <a:pPr algn="ctr"/>
                <a:r>
                  <a:rPr lang="pt-BR" sz="2400" b="1" dirty="0">
                    <a:solidFill>
                      <a:srgbClr val="541E5A"/>
                    </a:solidFill>
                    <a:latin typeface="+mj-lt"/>
                    <a:ea typeface="Roboto" panose="02000000000000000000" pitchFamily="2" charset="0"/>
                  </a:rPr>
                  <a:t>(</a:t>
                </a:r>
                <a:r>
                  <a:rPr lang="pt-BR" sz="2800" b="1" dirty="0">
                    <a:solidFill>
                      <a:srgbClr val="CB9217"/>
                    </a:solidFill>
                    <a:latin typeface="+mj-lt"/>
                    <a:ea typeface="Roboto" panose="02000000000000000000" pitchFamily="2" charset="0"/>
                  </a:rPr>
                  <a:t>3ª</a:t>
                </a:r>
                <a:r>
                  <a:rPr lang="pt-BR" sz="2400" b="1" dirty="0">
                    <a:solidFill>
                      <a:srgbClr val="541E5A"/>
                    </a:solidFill>
                    <a:latin typeface="+mj-lt"/>
                    <a:ea typeface="Roboto" panose="02000000000000000000" pitchFamily="2" charset="0"/>
                  </a:rPr>
                  <a:t> linha)</a:t>
                </a:r>
              </a:p>
              <a:p>
                <a:pPr algn="ctr"/>
                <a:endParaRPr lang="pt-BR" sz="3198" dirty="0">
                  <a:solidFill>
                    <a:srgbClr val="541E5A"/>
                  </a:solidFill>
                  <a:latin typeface="+mj-lt"/>
                </a:endParaRPr>
              </a:p>
            </p:txBody>
          </p:sp>
        </p:grpSp>
        <p:cxnSp>
          <p:nvCxnSpPr>
            <p:cNvPr id="67" name="Conector: Angulado 66">
              <a:extLst>
                <a:ext uri="{FF2B5EF4-FFF2-40B4-BE49-F238E27FC236}">
                  <a16:creationId xmlns:a16="http://schemas.microsoft.com/office/drawing/2014/main" id="{0081147C-CC9F-FB0B-C14A-74E8A09A3D89}"/>
                </a:ext>
              </a:extLst>
            </p:cNvPr>
            <p:cNvCxnSpPr>
              <a:cxnSpLocks/>
              <a:stCxn id="54" idx="4"/>
              <a:endCxn id="64" idx="2"/>
            </p:cNvCxnSpPr>
            <p:nvPr/>
          </p:nvCxnSpPr>
          <p:spPr>
            <a:xfrm rot="16200000" flipH="1">
              <a:off x="7720512" y="5726118"/>
              <a:ext cx="1903809" cy="703758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2">
                  <a:lumMod val="75000"/>
                  <a:lumOff val="25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ector reto 70">
              <a:extLst>
                <a:ext uri="{FF2B5EF4-FFF2-40B4-BE49-F238E27FC236}">
                  <a16:creationId xmlns:a16="http://schemas.microsoft.com/office/drawing/2014/main" id="{C6D8F8D0-F01A-7C54-8F80-8FCA9ACCE61B}"/>
                </a:ext>
              </a:extLst>
            </p:cNvPr>
            <p:cNvCxnSpPr>
              <a:stCxn id="49" idx="4"/>
              <a:endCxn id="64" idx="2"/>
            </p:cNvCxnSpPr>
            <p:nvPr/>
          </p:nvCxnSpPr>
          <p:spPr>
            <a:xfrm>
              <a:off x="12191206" y="8293005"/>
              <a:ext cx="1" cy="1903809"/>
            </a:xfrm>
            <a:prstGeom prst="lin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ector: Angulado 72">
              <a:extLst>
                <a:ext uri="{FF2B5EF4-FFF2-40B4-BE49-F238E27FC236}">
                  <a16:creationId xmlns:a16="http://schemas.microsoft.com/office/drawing/2014/main" id="{70354B98-EB8C-E6D6-935D-6A9E17524B14}"/>
                </a:ext>
              </a:extLst>
            </p:cNvPr>
            <p:cNvCxnSpPr>
              <a:stCxn id="55" idx="4"/>
              <a:endCxn id="64" idx="2"/>
            </p:cNvCxnSpPr>
            <p:nvPr/>
          </p:nvCxnSpPr>
          <p:spPr>
            <a:xfrm rot="5400000">
              <a:off x="14757708" y="5726505"/>
              <a:ext cx="1903809" cy="7036809"/>
            </a:xfrm>
            <a:prstGeom prst="bentConnector3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  <a:headEnd type="oval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!!moldura2">
            <a:extLst>
              <a:ext uri="{FF2B5EF4-FFF2-40B4-BE49-F238E27FC236}">
                <a16:creationId xmlns:a16="http://schemas.microsoft.com/office/drawing/2014/main" id="{D6D689C8-DA12-E3C2-56D5-54385CE67506}"/>
              </a:ext>
            </a:extLst>
          </p:cNvPr>
          <p:cNvSpPr/>
          <p:nvPr/>
        </p:nvSpPr>
        <p:spPr>
          <a:xfrm>
            <a:off x="5057847" y="1371855"/>
            <a:ext cx="2075931" cy="2954660"/>
          </a:xfrm>
          <a:custGeom>
            <a:avLst/>
            <a:gdLst>
              <a:gd name="csX0" fmla="*/ 3654264 w 4153785"/>
              <a:gd name="csY0" fmla="*/ 4558475 h 5912057"/>
              <a:gd name="csX1" fmla="*/ 4153784 w 4153785"/>
              <a:gd name="csY1" fmla="*/ 5057997 h 5912057"/>
              <a:gd name="csX2" fmla="*/ 3956787 w 4153785"/>
              <a:gd name="csY2" fmla="*/ 5237043 h 5912057"/>
              <a:gd name="csX3" fmla="*/ 2076476 w 4153785"/>
              <a:gd name="csY3" fmla="*/ 5912057 h 5912057"/>
              <a:gd name="csX4" fmla="*/ 196167 w 4153785"/>
              <a:gd name="csY4" fmla="*/ 5237044 h 5912057"/>
              <a:gd name="csX5" fmla="*/ 0 w 4153785"/>
              <a:gd name="csY5" fmla="*/ 5058754 h 5912057"/>
              <a:gd name="csX6" fmla="*/ 499522 w 4153785"/>
              <a:gd name="csY6" fmla="*/ 4559232 h 5912057"/>
              <a:gd name="csX7" fmla="*/ 645524 w 4153785"/>
              <a:gd name="csY7" fmla="*/ 4691927 h 5912057"/>
              <a:gd name="csX8" fmla="*/ 2076476 w 4153785"/>
              <a:gd name="csY8" fmla="*/ 5205625 h 5912057"/>
              <a:gd name="csX9" fmla="*/ 3507429 w 4153785"/>
              <a:gd name="csY9" fmla="*/ 4691927 h 5912057"/>
              <a:gd name="csX10" fmla="*/ 2076478 w 4153785"/>
              <a:gd name="csY10" fmla="*/ 1 h 5912057"/>
              <a:gd name="csX11" fmla="*/ 3956787 w 4153785"/>
              <a:gd name="csY11" fmla="*/ 675014 h 5912057"/>
              <a:gd name="csX12" fmla="*/ 4153785 w 4153785"/>
              <a:gd name="csY12" fmla="*/ 854059 h 5912057"/>
              <a:gd name="csX13" fmla="*/ 3654263 w 4153785"/>
              <a:gd name="csY13" fmla="*/ 1353581 h 5912057"/>
              <a:gd name="csX14" fmla="*/ 3507431 w 4153785"/>
              <a:gd name="csY14" fmla="*/ 1220131 h 5912057"/>
              <a:gd name="csX15" fmla="*/ 2076478 w 4153785"/>
              <a:gd name="csY15" fmla="*/ 706433 h 5912057"/>
              <a:gd name="csX16" fmla="*/ 645524 w 4153785"/>
              <a:gd name="csY16" fmla="*/ 1220131 h 5912057"/>
              <a:gd name="csX17" fmla="*/ 499525 w 4153785"/>
              <a:gd name="csY17" fmla="*/ 1352825 h 5912057"/>
              <a:gd name="csX18" fmla="*/ 3 w 4153785"/>
              <a:gd name="csY18" fmla="*/ 853303 h 5912057"/>
              <a:gd name="csX19" fmla="*/ 196169 w 4153785"/>
              <a:gd name="csY19" fmla="*/ 675014 h 5912057"/>
              <a:gd name="csX20" fmla="*/ 2076478 w 4153785"/>
              <a:gd name="csY20" fmla="*/ 1 h 5912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53785" h="5912057">
                <a:moveTo>
                  <a:pt x="3654264" y="4558475"/>
                </a:moveTo>
                <a:lnTo>
                  <a:pt x="4153784" y="5057997"/>
                </a:lnTo>
                <a:lnTo>
                  <a:pt x="3956787" y="5237043"/>
                </a:lnTo>
                <a:cubicBezTo>
                  <a:pt x="3445810" y="5658739"/>
                  <a:pt x="2790726" y="5912056"/>
                  <a:pt x="2076476" y="5912057"/>
                </a:cubicBezTo>
                <a:cubicBezTo>
                  <a:pt x="1362227" y="5912056"/>
                  <a:pt x="707144" y="5658738"/>
                  <a:pt x="196167" y="5237044"/>
                </a:cubicBezTo>
                <a:lnTo>
                  <a:pt x="0" y="5058754"/>
                </a:lnTo>
                <a:lnTo>
                  <a:pt x="499522" y="4559232"/>
                </a:lnTo>
                <a:lnTo>
                  <a:pt x="645524" y="4691927"/>
                </a:lnTo>
                <a:cubicBezTo>
                  <a:pt x="1034386" y="5012845"/>
                  <a:pt x="1532919" y="5205624"/>
                  <a:pt x="2076476" y="5205625"/>
                </a:cubicBezTo>
                <a:cubicBezTo>
                  <a:pt x="2620034" y="5205624"/>
                  <a:pt x="3118567" y="5012845"/>
                  <a:pt x="3507429" y="4691927"/>
                </a:cubicBezTo>
                <a:close/>
                <a:moveTo>
                  <a:pt x="2076478" y="1"/>
                </a:moveTo>
                <a:cubicBezTo>
                  <a:pt x="2790727" y="0"/>
                  <a:pt x="3445811" y="253319"/>
                  <a:pt x="3956787" y="675014"/>
                </a:cubicBezTo>
                <a:lnTo>
                  <a:pt x="4153785" y="854059"/>
                </a:lnTo>
                <a:lnTo>
                  <a:pt x="3654263" y="1353581"/>
                </a:lnTo>
                <a:lnTo>
                  <a:pt x="3507431" y="1220131"/>
                </a:lnTo>
                <a:cubicBezTo>
                  <a:pt x="3118568" y="899213"/>
                  <a:pt x="2620036" y="706433"/>
                  <a:pt x="2076478" y="706433"/>
                </a:cubicBezTo>
                <a:cubicBezTo>
                  <a:pt x="1532920" y="706433"/>
                  <a:pt x="1034388" y="899213"/>
                  <a:pt x="645524" y="1220131"/>
                </a:cubicBezTo>
                <a:lnTo>
                  <a:pt x="499525" y="1352825"/>
                </a:lnTo>
                <a:lnTo>
                  <a:pt x="3" y="853303"/>
                </a:lnTo>
                <a:lnTo>
                  <a:pt x="196169" y="675014"/>
                </a:lnTo>
                <a:cubicBezTo>
                  <a:pt x="707145" y="253318"/>
                  <a:pt x="1362229" y="1"/>
                  <a:pt x="2076478" y="1"/>
                </a:cubicBezTo>
                <a:close/>
              </a:path>
            </a:pathLst>
          </a:custGeom>
          <a:solidFill>
            <a:srgbClr val="541E5A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/>
          </a:p>
        </p:txBody>
      </p:sp>
      <p:sp>
        <p:nvSpPr>
          <p:cNvPr id="47" name="!!moldura1">
            <a:extLst>
              <a:ext uri="{FF2B5EF4-FFF2-40B4-BE49-F238E27FC236}">
                <a16:creationId xmlns:a16="http://schemas.microsoft.com/office/drawing/2014/main" id="{A62BF0DC-06CB-772F-47F2-B97F93B0F814}"/>
              </a:ext>
            </a:extLst>
          </p:cNvPr>
          <p:cNvSpPr/>
          <p:nvPr/>
        </p:nvSpPr>
        <p:spPr>
          <a:xfrm>
            <a:off x="1541024" y="1371855"/>
            <a:ext cx="2075931" cy="2954660"/>
          </a:xfrm>
          <a:custGeom>
            <a:avLst/>
            <a:gdLst>
              <a:gd name="csX0" fmla="*/ 3654264 w 4153785"/>
              <a:gd name="csY0" fmla="*/ 4558475 h 5912057"/>
              <a:gd name="csX1" fmla="*/ 4153784 w 4153785"/>
              <a:gd name="csY1" fmla="*/ 5057997 h 5912057"/>
              <a:gd name="csX2" fmla="*/ 3956787 w 4153785"/>
              <a:gd name="csY2" fmla="*/ 5237043 h 5912057"/>
              <a:gd name="csX3" fmla="*/ 2076476 w 4153785"/>
              <a:gd name="csY3" fmla="*/ 5912057 h 5912057"/>
              <a:gd name="csX4" fmla="*/ 196167 w 4153785"/>
              <a:gd name="csY4" fmla="*/ 5237044 h 5912057"/>
              <a:gd name="csX5" fmla="*/ 0 w 4153785"/>
              <a:gd name="csY5" fmla="*/ 5058754 h 5912057"/>
              <a:gd name="csX6" fmla="*/ 499522 w 4153785"/>
              <a:gd name="csY6" fmla="*/ 4559232 h 5912057"/>
              <a:gd name="csX7" fmla="*/ 645524 w 4153785"/>
              <a:gd name="csY7" fmla="*/ 4691927 h 5912057"/>
              <a:gd name="csX8" fmla="*/ 2076476 w 4153785"/>
              <a:gd name="csY8" fmla="*/ 5205625 h 5912057"/>
              <a:gd name="csX9" fmla="*/ 3507429 w 4153785"/>
              <a:gd name="csY9" fmla="*/ 4691927 h 5912057"/>
              <a:gd name="csX10" fmla="*/ 2076478 w 4153785"/>
              <a:gd name="csY10" fmla="*/ 1 h 5912057"/>
              <a:gd name="csX11" fmla="*/ 3956787 w 4153785"/>
              <a:gd name="csY11" fmla="*/ 675014 h 5912057"/>
              <a:gd name="csX12" fmla="*/ 4153785 w 4153785"/>
              <a:gd name="csY12" fmla="*/ 854059 h 5912057"/>
              <a:gd name="csX13" fmla="*/ 3654263 w 4153785"/>
              <a:gd name="csY13" fmla="*/ 1353581 h 5912057"/>
              <a:gd name="csX14" fmla="*/ 3507431 w 4153785"/>
              <a:gd name="csY14" fmla="*/ 1220131 h 5912057"/>
              <a:gd name="csX15" fmla="*/ 2076478 w 4153785"/>
              <a:gd name="csY15" fmla="*/ 706433 h 5912057"/>
              <a:gd name="csX16" fmla="*/ 645524 w 4153785"/>
              <a:gd name="csY16" fmla="*/ 1220131 h 5912057"/>
              <a:gd name="csX17" fmla="*/ 499525 w 4153785"/>
              <a:gd name="csY17" fmla="*/ 1352825 h 5912057"/>
              <a:gd name="csX18" fmla="*/ 3 w 4153785"/>
              <a:gd name="csY18" fmla="*/ 853303 h 5912057"/>
              <a:gd name="csX19" fmla="*/ 196169 w 4153785"/>
              <a:gd name="csY19" fmla="*/ 675014 h 5912057"/>
              <a:gd name="csX20" fmla="*/ 2076478 w 4153785"/>
              <a:gd name="csY20" fmla="*/ 1 h 5912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53785" h="5912057">
                <a:moveTo>
                  <a:pt x="3654264" y="4558475"/>
                </a:moveTo>
                <a:lnTo>
                  <a:pt x="4153784" y="5057997"/>
                </a:lnTo>
                <a:lnTo>
                  <a:pt x="3956787" y="5237043"/>
                </a:lnTo>
                <a:cubicBezTo>
                  <a:pt x="3445810" y="5658739"/>
                  <a:pt x="2790726" y="5912056"/>
                  <a:pt x="2076476" y="5912057"/>
                </a:cubicBezTo>
                <a:cubicBezTo>
                  <a:pt x="1362227" y="5912056"/>
                  <a:pt x="707144" y="5658738"/>
                  <a:pt x="196167" y="5237044"/>
                </a:cubicBezTo>
                <a:lnTo>
                  <a:pt x="0" y="5058754"/>
                </a:lnTo>
                <a:lnTo>
                  <a:pt x="499522" y="4559232"/>
                </a:lnTo>
                <a:lnTo>
                  <a:pt x="645524" y="4691927"/>
                </a:lnTo>
                <a:cubicBezTo>
                  <a:pt x="1034386" y="5012845"/>
                  <a:pt x="1532919" y="5205624"/>
                  <a:pt x="2076476" y="5205625"/>
                </a:cubicBezTo>
                <a:cubicBezTo>
                  <a:pt x="2620034" y="5205624"/>
                  <a:pt x="3118567" y="5012845"/>
                  <a:pt x="3507429" y="4691927"/>
                </a:cubicBezTo>
                <a:close/>
                <a:moveTo>
                  <a:pt x="2076478" y="1"/>
                </a:moveTo>
                <a:cubicBezTo>
                  <a:pt x="2790727" y="0"/>
                  <a:pt x="3445811" y="253319"/>
                  <a:pt x="3956787" y="675014"/>
                </a:cubicBezTo>
                <a:lnTo>
                  <a:pt x="4153785" y="854059"/>
                </a:lnTo>
                <a:lnTo>
                  <a:pt x="3654263" y="1353581"/>
                </a:lnTo>
                <a:lnTo>
                  <a:pt x="3507431" y="1220131"/>
                </a:lnTo>
                <a:cubicBezTo>
                  <a:pt x="3118568" y="899213"/>
                  <a:pt x="2620036" y="706433"/>
                  <a:pt x="2076478" y="706433"/>
                </a:cubicBezTo>
                <a:cubicBezTo>
                  <a:pt x="1532920" y="706433"/>
                  <a:pt x="1034388" y="899213"/>
                  <a:pt x="645524" y="1220131"/>
                </a:cubicBezTo>
                <a:lnTo>
                  <a:pt x="499525" y="1352825"/>
                </a:lnTo>
                <a:lnTo>
                  <a:pt x="3" y="853303"/>
                </a:lnTo>
                <a:lnTo>
                  <a:pt x="196169" y="675014"/>
                </a:lnTo>
                <a:cubicBezTo>
                  <a:pt x="707145" y="253318"/>
                  <a:pt x="1362229" y="1"/>
                  <a:pt x="2076478" y="1"/>
                </a:cubicBezTo>
                <a:close/>
              </a:path>
            </a:pathLst>
          </a:custGeom>
          <a:solidFill>
            <a:srgbClr val="541E5A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/>
          </a:p>
        </p:txBody>
      </p:sp>
      <p:sp>
        <p:nvSpPr>
          <p:cNvPr id="48" name="!!moldura3">
            <a:extLst>
              <a:ext uri="{FF2B5EF4-FFF2-40B4-BE49-F238E27FC236}">
                <a16:creationId xmlns:a16="http://schemas.microsoft.com/office/drawing/2014/main" id="{7C06427B-132B-2F79-9697-8D945F870284}"/>
              </a:ext>
            </a:extLst>
          </p:cNvPr>
          <p:cNvSpPr/>
          <p:nvPr/>
        </p:nvSpPr>
        <p:spPr>
          <a:xfrm>
            <a:off x="8574812" y="1371855"/>
            <a:ext cx="2075931" cy="2954660"/>
          </a:xfrm>
          <a:custGeom>
            <a:avLst/>
            <a:gdLst>
              <a:gd name="csX0" fmla="*/ 3654264 w 4153785"/>
              <a:gd name="csY0" fmla="*/ 4558475 h 5912057"/>
              <a:gd name="csX1" fmla="*/ 4153784 w 4153785"/>
              <a:gd name="csY1" fmla="*/ 5057997 h 5912057"/>
              <a:gd name="csX2" fmla="*/ 3956787 w 4153785"/>
              <a:gd name="csY2" fmla="*/ 5237043 h 5912057"/>
              <a:gd name="csX3" fmla="*/ 2076476 w 4153785"/>
              <a:gd name="csY3" fmla="*/ 5912057 h 5912057"/>
              <a:gd name="csX4" fmla="*/ 196167 w 4153785"/>
              <a:gd name="csY4" fmla="*/ 5237044 h 5912057"/>
              <a:gd name="csX5" fmla="*/ 0 w 4153785"/>
              <a:gd name="csY5" fmla="*/ 5058754 h 5912057"/>
              <a:gd name="csX6" fmla="*/ 499522 w 4153785"/>
              <a:gd name="csY6" fmla="*/ 4559232 h 5912057"/>
              <a:gd name="csX7" fmla="*/ 645524 w 4153785"/>
              <a:gd name="csY7" fmla="*/ 4691927 h 5912057"/>
              <a:gd name="csX8" fmla="*/ 2076476 w 4153785"/>
              <a:gd name="csY8" fmla="*/ 5205625 h 5912057"/>
              <a:gd name="csX9" fmla="*/ 3507429 w 4153785"/>
              <a:gd name="csY9" fmla="*/ 4691927 h 5912057"/>
              <a:gd name="csX10" fmla="*/ 2076478 w 4153785"/>
              <a:gd name="csY10" fmla="*/ 1 h 5912057"/>
              <a:gd name="csX11" fmla="*/ 3956787 w 4153785"/>
              <a:gd name="csY11" fmla="*/ 675014 h 5912057"/>
              <a:gd name="csX12" fmla="*/ 4153785 w 4153785"/>
              <a:gd name="csY12" fmla="*/ 854059 h 5912057"/>
              <a:gd name="csX13" fmla="*/ 3654263 w 4153785"/>
              <a:gd name="csY13" fmla="*/ 1353581 h 5912057"/>
              <a:gd name="csX14" fmla="*/ 3507431 w 4153785"/>
              <a:gd name="csY14" fmla="*/ 1220131 h 5912057"/>
              <a:gd name="csX15" fmla="*/ 2076478 w 4153785"/>
              <a:gd name="csY15" fmla="*/ 706433 h 5912057"/>
              <a:gd name="csX16" fmla="*/ 645524 w 4153785"/>
              <a:gd name="csY16" fmla="*/ 1220131 h 5912057"/>
              <a:gd name="csX17" fmla="*/ 499525 w 4153785"/>
              <a:gd name="csY17" fmla="*/ 1352825 h 5912057"/>
              <a:gd name="csX18" fmla="*/ 3 w 4153785"/>
              <a:gd name="csY18" fmla="*/ 853303 h 5912057"/>
              <a:gd name="csX19" fmla="*/ 196169 w 4153785"/>
              <a:gd name="csY19" fmla="*/ 675014 h 5912057"/>
              <a:gd name="csX20" fmla="*/ 2076478 w 4153785"/>
              <a:gd name="csY20" fmla="*/ 1 h 5912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53785" h="5912057">
                <a:moveTo>
                  <a:pt x="3654264" y="4558475"/>
                </a:moveTo>
                <a:lnTo>
                  <a:pt x="4153784" y="5057997"/>
                </a:lnTo>
                <a:lnTo>
                  <a:pt x="3956787" y="5237043"/>
                </a:lnTo>
                <a:cubicBezTo>
                  <a:pt x="3445810" y="5658739"/>
                  <a:pt x="2790726" y="5912056"/>
                  <a:pt x="2076476" y="5912057"/>
                </a:cubicBezTo>
                <a:cubicBezTo>
                  <a:pt x="1362227" y="5912056"/>
                  <a:pt x="707144" y="5658738"/>
                  <a:pt x="196167" y="5237044"/>
                </a:cubicBezTo>
                <a:lnTo>
                  <a:pt x="0" y="5058754"/>
                </a:lnTo>
                <a:lnTo>
                  <a:pt x="499522" y="4559232"/>
                </a:lnTo>
                <a:lnTo>
                  <a:pt x="645524" y="4691927"/>
                </a:lnTo>
                <a:cubicBezTo>
                  <a:pt x="1034386" y="5012845"/>
                  <a:pt x="1532919" y="5205624"/>
                  <a:pt x="2076476" y="5205625"/>
                </a:cubicBezTo>
                <a:cubicBezTo>
                  <a:pt x="2620034" y="5205624"/>
                  <a:pt x="3118567" y="5012845"/>
                  <a:pt x="3507429" y="4691927"/>
                </a:cubicBezTo>
                <a:close/>
                <a:moveTo>
                  <a:pt x="2076478" y="1"/>
                </a:moveTo>
                <a:cubicBezTo>
                  <a:pt x="2790727" y="0"/>
                  <a:pt x="3445811" y="253319"/>
                  <a:pt x="3956787" y="675014"/>
                </a:cubicBezTo>
                <a:lnTo>
                  <a:pt x="4153785" y="854059"/>
                </a:lnTo>
                <a:lnTo>
                  <a:pt x="3654263" y="1353581"/>
                </a:lnTo>
                <a:lnTo>
                  <a:pt x="3507431" y="1220131"/>
                </a:lnTo>
                <a:cubicBezTo>
                  <a:pt x="3118568" y="899213"/>
                  <a:pt x="2620036" y="706433"/>
                  <a:pt x="2076478" y="706433"/>
                </a:cubicBezTo>
                <a:cubicBezTo>
                  <a:pt x="1532920" y="706433"/>
                  <a:pt x="1034388" y="899213"/>
                  <a:pt x="645524" y="1220131"/>
                </a:cubicBezTo>
                <a:lnTo>
                  <a:pt x="499525" y="1352825"/>
                </a:lnTo>
                <a:lnTo>
                  <a:pt x="3" y="853303"/>
                </a:lnTo>
                <a:lnTo>
                  <a:pt x="196169" y="675014"/>
                </a:lnTo>
                <a:cubicBezTo>
                  <a:pt x="707145" y="253318"/>
                  <a:pt x="1362229" y="1"/>
                  <a:pt x="2076478" y="1"/>
                </a:cubicBezTo>
                <a:close/>
              </a:path>
            </a:pathLst>
          </a:custGeom>
          <a:solidFill>
            <a:srgbClr val="541E5A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/>
          </a:p>
        </p:txBody>
      </p:sp>
      <p:grpSp>
        <p:nvGrpSpPr>
          <p:cNvPr id="75" name="circulo1">
            <a:extLst>
              <a:ext uri="{FF2B5EF4-FFF2-40B4-BE49-F238E27FC236}">
                <a16:creationId xmlns:a16="http://schemas.microsoft.com/office/drawing/2014/main" id="{C0EA387B-22B3-0AC0-BF69-5A40816BD7C9}"/>
              </a:ext>
            </a:extLst>
          </p:cNvPr>
          <p:cNvGrpSpPr/>
          <p:nvPr/>
        </p:nvGrpSpPr>
        <p:grpSpPr>
          <a:xfrm>
            <a:off x="1283439" y="1553783"/>
            <a:ext cx="2590800" cy="2590800"/>
            <a:chOff x="2561625" y="3109005"/>
            <a:chExt cx="5184000" cy="5184000"/>
          </a:xfrm>
        </p:grpSpPr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E7AE423A-5E78-39BD-7A9D-A1BE9EBC37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1625" y="3109005"/>
              <a:ext cx="5184000" cy="51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016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pic>
          <p:nvPicPr>
            <p:cNvPr id="52" name="Gráfico 51">
              <a:extLst>
                <a:ext uri="{FF2B5EF4-FFF2-40B4-BE49-F238E27FC236}">
                  <a16:creationId xmlns:a16="http://schemas.microsoft.com/office/drawing/2014/main" id="{DE70042F-FF69-24DE-94E1-EFE5FB8F53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16" r="16"/>
            <a:stretch/>
          </p:blipFill>
          <p:spPr>
            <a:xfrm>
              <a:off x="4502802" y="3400126"/>
              <a:ext cx="1079662" cy="1080000"/>
            </a:xfrm>
            <a:prstGeom prst="rect">
              <a:avLst/>
            </a:prstGeom>
          </p:spPr>
        </p:pic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37A4D827-80B3-13CB-2DA8-FD63018A3AA0}"/>
                </a:ext>
              </a:extLst>
            </p:cNvPr>
            <p:cNvSpPr txBox="1"/>
            <p:nvPr/>
          </p:nvSpPr>
          <p:spPr>
            <a:xfrm>
              <a:off x="3068672" y="4764405"/>
              <a:ext cx="4152867" cy="1868043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en-US"/>
              </a:defPPr>
              <a:lvl1pPr algn="ctr">
                <a:defRPr sz="4400">
                  <a:ln w="3175">
                    <a:noFill/>
                  </a:ln>
                  <a:latin typeface="+mj-l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pt-BR" sz="1999" b="1" dirty="0">
                  <a:solidFill>
                    <a:srgbClr val="541E5A"/>
                  </a:solidFill>
                  <a:ea typeface="Roboto" panose="02000000000000000000" pitchFamily="2" charset="0"/>
                </a:rPr>
                <a:t>Controles </a:t>
              </a:r>
              <a:r>
                <a:rPr lang="pt-BR" sz="2400" b="1" dirty="0">
                  <a:solidFill>
                    <a:srgbClr val="CB9217"/>
                  </a:solidFill>
                  <a:ea typeface="Roboto" panose="02000000000000000000" pitchFamily="2" charset="0"/>
                </a:rPr>
                <a:t>avaliativos</a:t>
              </a:r>
              <a:endParaRPr lang="pt-BR" sz="1999" b="1" dirty="0">
                <a:solidFill>
                  <a:srgbClr val="CB9217"/>
                </a:solidFill>
                <a:ea typeface="Roboto" panose="02000000000000000000" pitchFamily="2" charset="0"/>
              </a:endParaRPr>
            </a:p>
          </p:txBody>
        </p:sp>
      </p:grpSp>
      <p:grpSp>
        <p:nvGrpSpPr>
          <p:cNvPr id="76" name="circulo2">
            <a:extLst>
              <a:ext uri="{FF2B5EF4-FFF2-40B4-BE49-F238E27FC236}">
                <a16:creationId xmlns:a16="http://schemas.microsoft.com/office/drawing/2014/main" id="{D15F4E76-3C3C-5290-438F-B483B42F5A30}"/>
              </a:ext>
            </a:extLst>
          </p:cNvPr>
          <p:cNvGrpSpPr/>
          <p:nvPr/>
        </p:nvGrpSpPr>
        <p:grpSpPr>
          <a:xfrm>
            <a:off x="4800600" y="1553783"/>
            <a:ext cx="2590800" cy="2590800"/>
            <a:chOff x="9599206" y="3109005"/>
            <a:chExt cx="5184000" cy="5184000"/>
          </a:xfrm>
        </p:grpSpPr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5044DEEE-A03E-9590-81D7-CCF99B0C46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99206" y="3109005"/>
              <a:ext cx="5184000" cy="51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016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pic>
          <p:nvPicPr>
            <p:cNvPr id="51" name="Gráfico 50">
              <a:extLst>
                <a:ext uri="{FF2B5EF4-FFF2-40B4-BE49-F238E27FC236}">
                  <a16:creationId xmlns:a16="http://schemas.microsoft.com/office/drawing/2014/main" id="{47FD527A-2C96-2B45-0612-E05B389154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9" r="19"/>
            <a:stretch/>
          </p:blipFill>
          <p:spPr>
            <a:xfrm>
              <a:off x="11651334" y="3511109"/>
              <a:ext cx="1079594" cy="1080000"/>
            </a:xfrm>
            <a:prstGeom prst="rect">
              <a:avLst/>
            </a:prstGeom>
          </p:spPr>
        </p:pic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976A006A-9FF6-6E75-45CB-EAEC108440ED}"/>
                </a:ext>
              </a:extLst>
            </p:cNvPr>
            <p:cNvSpPr txBox="1"/>
            <p:nvPr/>
          </p:nvSpPr>
          <p:spPr>
            <a:xfrm>
              <a:off x="10104658" y="4228966"/>
              <a:ext cx="4152867" cy="3628956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en-US"/>
              </a:defPPr>
              <a:lvl1pPr algn="ctr">
                <a:defRPr sz="4400">
                  <a:ln w="3175">
                    <a:noFill/>
                  </a:ln>
                  <a:latin typeface="+mj-l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pt-BR" sz="2400" b="1" dirty="0">
                  <a:solidFill>
                    <a:srgbClr val="CB9217"/>
                  </a:solidFill>
                  <a:ea typeface="Roboto" panose="02000000000000000000" pitchFamily="2" charset="0"/>
                </a:rPr>
                <a:t>Avaliam</a:t>
              </a:r>
              <a:r>
                <a:rPr lang="pt-BR" sz="1999" b="1" dirty="0">
                  <a:solidFill>
                    <a:srgbClr val="541E5A"/>
                  </a:solidFill>
                  <a:ea typeface="Roboto" panose="02000000000000000000" pitchFamily="2" charset="0"/>
                </a:rPr>
                <a:t> os controles internos da </a:t>
              </a:r>
              <a:r>
                <a:rPr lang="pt-BR" sz="2400" b="1" dirty="0">
                  <a:solidFill>
                    <a:srgbClr val="CB9217"/>
                  </a:solidFill>
                  <a:ea typeface="Roboto" panose="02000000000000000000" pitchFamily="2" charset="0"/>
                </a:rPr>
                <a:t>gestão</a:t>
              </a:r>
              <a:endParaRPr lang="pt-BR" sz="1999" b="1" dirty="0">
                <a:solidFill>
                  <a:srgbClr val="CB9217"/>
                </a:solidFill>
                <a:ea typeface="Roboto" panose="02000000000000000000" pitchFamily="2" charset="0"/>
              </a:endParaRPr>
            </a:p>
          </p:txBody>
        </p:sp>
      </p:grpSp>
      <p:grpSp>
        <p:nvGrpSpPr>
          <p:cNvPr id="77" name="circulo3">
            <a:extLst>
              <a:ext uri="{FF2B5EF4-FFF2-40B4-BE49-F238E27FC236}">
                <a16:creationId xmlns:a16="http://schemas.microsoft.com/office/drawing/2014/main" id="{2A1E02AC-9475-A00A-C564-BB6B3CA24E0B}"/>
              </a:ext>
            </a:extLst>
          </p:cNvPr>
          <p:cNvGrpSpPr/>
          <p:nvPr/>
        </p:nvGrpSpPr>
        <p:grpSpPr>
          <a:xfrm>
            <a:off x="8317376" y="1553783"/>
            <a:ext cx="2590800" cy="2590800"/>
            <a:chOff x="16636016" y="3109005"/>
            <a:chExt cx="5184000" cy="5184000"/>
          </a:xfrm>
        </p:grpSpPr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C45A58E9-2C61-70A4-8E3A-BF845913D8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636016" y="3109005"/>
              <a:ext cx="5184000" cy="5184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1016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 dirty="0"/>
            </a:p>
          </p:txBody>
        </p:sp>
        <p:pic>
          <p:nvPicPr>
            <p:cNvPr id="53" name="Gráfico 52">
              <a:extLst>
                <a:ext uri="{FF2B5EF4-FFF2-40B4-BE49-F238E27FC236}">
                  <a16:creationId xmlns:a16="http://schemas.microsoft.com/office/drawing/2014/main" id="{7E380DD3-0096-137E-7347-24E5A9C9AE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21" r="21"/>
            <a:stretch/>
          </p:blipFill>
          <p:spPr>
            <a:xfrm>
              <a:off x="18688256" y="3511109"/>
              <a:ext cx="1079546" cy="1080000"/>
            </a:xfrm>
            <a:prstGeom prst="rect">
              <a:avLst/>
            </a:prstGeom>
          </p:spPr>
        </p:pic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F0ECDC5E-7172-DC03-2E3C-1D1D03F2C5B6}"/>
                </a:ext>
              </a:extLst>
            </p:cNvPr>
            <p:cNvSpPr txBox="1"/>
            <p:nvPr/>
          </p:nvSpPr>
          <p:spPr>
            <a:xfrm>
              <a:off x="17140644" y="4549718"/>
              <a:ext cx="4152867" cy="3162330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en-US"/>
              </a:defPPr>
              <a:lvl1pPr algn="ctr">
                <a:defRPr sz="4400">
                  <a:ln w="3175">
                    <a:noFill/>
                  </a:ln>
                  <a:latin typeface="+mj-lt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pt-BR" sz="1800" b="1" dirty="0">
                  <a:solidFill>
                    <a:srgbClr val="541E5A"/>
                  </a:solidFill>
                  <a:ea typeface="Roboto" panose="02000000000000000000" pitchFamily="2" charset="0"/>
                </a:rPr>
                <a:t>Responsabilidade do </a:t>
              </a:r>
              <a:r>
                <a:rPr lang="pt-BR" sz="2000" b="1" dirty="0">
                  <a:solidFill>
                    <a:srgbClr val="CB9217"/>
                  </a:solidFill>
                  <a:ea typeface="Roboto" panose="02000000000000000000" pitchFamily="2" charset="0"/>
                </a:rPr>
                <a:t>auditor</a:t>
              </a:r>
              <a:r>
                <a:rPr lang="pt-BR" sz="1800" b="1" dirty="0">
                  <a:solidFill>
                    <a:srgbClr val="541E5A"/>
                  </a:solidFill>
                  <a:ea typeface="Roboto" panose="02000000000000000000" pitchFamily="2" charset="0"/>
                </a:rPr>
                <a:t> (</a:t>
              </a:r>
              <a:r>
                <a:rPr lang="pt-BR" sz="2000" b="1" dirty="0">
                  <a:solidFill>
                    <a:srgbClr val="FF0000"/>
                  </a:solidFill>
                  <a:ea typeface="Roboto" panose="02000000000000000000" pitchFamily="2" charset="0"/>
                </a:rPr>
                <a:t>não</a:t>
              </a:r>
              <a:r>
                <a:rPr lang="pt-BR" sz="1800" b="1" dirty="0">
                  <a:solidFill>
                    <a:srgbClr val="541E5A"/>
                  </a:solidFill>
                  <a:ea typeface="Roboto" panose="02000000000000000000" pitchFamily="2" charset="0"/>
                </a:rPr>
                <a:t> pode participar da </a:t>
              </a:r>
              <a:r>
                <a:rPr lang="pt-BR" sz="2000" b="1" dirty="0">
                  <a:solidFill>
                    <a:srgbClr val="CB9217"/>
                  </a:solidFill>
                  <a:ea typeface="Roboto" panose="02000000000000000000" pitchFamily="2" charset="0"/>
                </a:rPr>
                <a:t>gestão</a:t>
              </a:r>
              <a:r>
                <a:rPr lang="pt-BR" sz="1800" b="1" dirty="0">
                  <a:solidFill>
                    <a:srgbClr val="541E5A"/>
                  </a:solidFill>
                  <a:ea typeface="Roboto" panose="02000000000000000000" pitchFamily="2" charset="0"/>
                </a:rPr>
                <a:t>)</a:t>
              </a:r>
            </a:p>
          </p:txBody>
        </p:sp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B1F761B-0FAF-43A0-BB2A-5EA602BA42A9}"/>
              </a:ext>
            </a:extLst>
          </p:cNvPr>
          <p:cNvSpPr txBox="1"/>
          <p:nvPr/>
        </p:nvSpPr>
        <p:spPr>
          <a:xfrm>
            <a:off x="4603605" y="6252859"/>
            <a:ext cx="2984414" cy="23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43723">
              <a:spcAft>
                <a:spcPts val="571"/>
              </a:spcAft>
            </a:pPr>
            <a:r>
              <a:rPr lang="pt-BR" sz="900" b="1" dirty="0">
                <a:solidFill>
                  <a:srgbClr val="541E5A"/>
                </a:solidFill>
                <a:latin typeface="+mj-lt"/>
              </a:rPr>
              <a:t>Patrícia Fernandes Marques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B56D99CB-A7B6-4E8A-879B-FF46901723D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0" name="Retângulo 39">
            <a:extLst>
              <a:ext uri="{FF2B5EF4-FFF2-40B4-BE49-F238E27FC236}">
                <a16:creationId xmlns:a16="http://schemas.microsoft.com/office/drawing/2014/main" id="{6E3ECDE2-22D6-4584-A995-6CD984ECF08B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1CD4AEB4-73E4-46A4-8987-90134D2D56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432" y="6500955"/>
            <a:ext cx="12192000" cy="165100"/>
          </a:xfrm>
          <a:prstGeom prst="rect">
            <a:avLst/>
          </a:prstGeom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BB4C8450-0181-4111-924A-1F94F53AD2D2}"/>
              </a:ext>
            </a:extLst>
          </p:cNvPr>
          <p:cNvSpPr txBox="1"/>
          <p:nvPr/>
        </p:nvSpPr>
        <p:spPr>
          <a:xfrm>
            <a:off x="-481805" y="221556"/>
            <a:ext cx="12673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rgbClr val="541E5A"/>
                </a:solidFill>
                <a:latin typeface="+mj-lt"/>
              </a:rPr>
              <a:t>ALGUMAS</a:t>
            </a:r>
            <a:r>
              <a:rPr lang="pt-BR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3600" b="1" dirty="0">
                <a:solidFill>
                  <a:srgbClr val="CB9217"/>
                </a:solidFill>
                <a:latin typeface="+mj-lt"/>
              </a:rPr>
              <a:t>DIFERENCIAÇÕES</a:t>
            </a:r>
            <a:endParaRPr lang="pt-BR" sz="3200" b="1" dirty="0">
              <a:solidFill>
                <a:srgbClr val="CB9217"/>
              </a:solidFill>
              <a:latin typeface="+mj-lt"/>
            </a:endParaRPr>
          </a:p>
        </p:txBody>
      </p:sp>
      <p:grpSp>
        <p:nvGrpSpPr>
          <p:cNvPr id="43" name="índice3">
            <a:extLst>
              <a:ext uri="{FF2B5EF4-FFF2-40B4-BE49-F238E27FC236}">
                <a16:creationId xmlns:a16="http://schemas.microsoft.com/office/drawing/2014/main" id="{DD9D43D9-8EA5-4BA2-93BF-8ACCE785D37F}"/>
              </a:ext>
            </a:extLst>
          </p:cNvPr>
          <p:cNvGrpSpPr/>
          <p:nvPr/>
        </p:nvGrpSpPr>
        <p:grpSpPr>
          <a:xfrm>
            <a:off x="-840269" y="75091"/>
            <a:ext cx="1680538" cy="813045"/>
            <a:chOff x="-973394" y="185531"/>
            <a:chExt cx="3362633" cy="1626844"/>
          </a:xfrm>
        </p:grpSpPr>
        <p:pic>
          <p:nvPicPr>
            <p:cNvPr id="44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9977310F-8994-456D-9EF8-2F4AD3EC75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575C89D4-9D32-4C3C-BBAF-5A843BCF70AF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8CD1719C-17A0-4D48-8D9E-A5EC123C2BD8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56" name="Oval 19">
                <a:extLst>
                  <a:ext uri="{FF2B5EF4-FFF2-40B4-BE49-F238E27FC236}">
                    <a16:creationId xmlns:a16="http://schemas.microsoft.com/office/drawing/2014/main" id="{E692FF7A-7877-46C0-BE27-0110A9188B6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0189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A5665ED-DFFB-144D-828C-2D2C464FD811}"/>
              </a:ext>
            </a:extLst>
          </p:cNvPr>
          <p:cNvGrpSpPr/>
          <p:nvPr/>
        </p:nvGrpSpPr>
        <p:grpSpPr>
          <a:xfrm>
            <a:off x="1178504" y="1723618"/>
            <a:ext cx="5140726" cy="719667"/>
            <a:chOff x="1307045" y="567856"/>
            <a:chExt cx="5143107" cy="720000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68793826-8970-5B47-A137-07C91AE4028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91017" y="-1445092"/>
              <a:ext cx="0" cy="4767943"/>
            </a:xfrm>
            <a:prstGeom prst="line">
              <a:avLst/>
            </a:prstGeom>
            <a:ln w="25400">
              <a:solidFill>
                <a:srgbClr val="070A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ic1">
              <a:extLst>
                <a:ext uri="{FF2B5EF4-FFF2-40B4-BE49-F238E27FC236}">
                  <a16:creationId xmlns:a16="http://schemas.microsoft.com/office/drawing/2014/main" id="{E69C9CEB-644D-D14B-A980-328F4D6600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30152" y="567856"/>
              <a:ext cx="720000" cy="720000"/>
              <a:chOff x="6546850" y="2958246"/>
              <a:chExt cx="504000" cy="504000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0E7CDFB2-1E34-4F47-8CD9-91537BB186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46850" y="2958246"/>
                <a:ext cx="504000" cy="504000"/>
                <a:chOff x="7379504" y="964574"/>
                <a:chExt cx="3867513" cy="3785225"/>
              </a:xfrm>
            </p:grpSpPr>
            <p:sp>
              <p:nvSpPr>
                <p:cNvPr id="29" name="Retângulo Arredondado 24">
                  <a:extLst>
                    <a:ext uri="{FF2B5EF4-FFF2-40B4-BE49-F238E27FC236}">
                      <a16:creationId xmlns:a16="http://schemas.microsoft.com/office/drawing/2014/main" id="{DC43AE0D-F5E3-A448-957A-679D0E66210C}"/>
                    </a:ext>
                  </a:extLst>
                </p:cNvPr>
                <p:cNvSpPr/>
                <p:nvPr/>
              </p:nvSpPr>
              <p:spPr>
                <a:xfrm>
                  <a:off x="7379504" y="964574"/>
                  <a:ext cx="3867513" cy="3785225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>
                  <a:outerShdw blurRad="190500" dist="63500" dir="18900000" algn="bl" rotWithShape="0">
                    <a:srgbClr val="01091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/>
                </a:p>
              </p:txBody>
            </p:sp>
            <p:sp>
              <p:nvSpPr>
                <p:cNvPr id="30" name="Retângulo Arredondado 25">
                  <a:extLst>
                    <a:ext uri="{FF2B5EF4-FFF2-40B4-BE49-F238E27FC236}">
                      <a16:creationId xmlns:a16="http://schemas.microsoft.com/office/drawing/2014/main" id="{81BA3F96-552A-3E46-B35C-424A8E5D38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47380" y="1091305"/>
                  <a:ext cx="3531760" cy="3531762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 dirty="0"/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A33B98A-C1DE-694D-A7EC-1891E0A13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32330" y="3043806"/>
                <a:ext cx="333040" cy="332880"/>
              </a:xfrm>
              <a:prstGeom prst="ellipse">
                <a:avLst/>
              </a:prstGeom>
              <a:solidFill>
                <a:srgbClr val="070A22"/>
              </a:solidFill>
              <a:ln>
                <a:solidFill>
                  <a:srgbClr val="070A22"/>
                </a:solidFill>
              </a:ln>
              <a:effectLst>
                <a:outerShdw blurRad="127000" dist="63500" dir="5400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799" dirty="0"/>
              </a:p>
            </p:txBody>
          </p:sp>
          <p:pic>
            <p:nvPicPr>
              <p:cNvPr id="28" name="Gráfico 27">
                <a:extLst>
                  <a:ext uri="{FF2B5EF4-FFF2-40B4-BE49-F238E27FC236}">
                    <a16:creationId xmlns:a16="http://schemas.microsoft.com/office/drawing/2014/main" id="{B83EA51B-92B0-6E48-A23F-ABBD10B4B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/>
            </p:blipFill>
            <p:spPr>
              <a:xfrm>
                <a:off x="6669378" y="3089201"/>
                <a:ext cx="252000" cy="252000"/>
              </a:xfrm>
              <a:prstGeom prst="rect">
                <a:avLst/>
              </a:prstGeom>
            </p:spPr>
          </p:pic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642B650-95AF-274F-8A6B-D67EDAF39DB6}"/>
              </a:ext>
            </a:extLst>
          </p:cNvPr>
          <p:cNvGrpSpPr/>
          <p:nvPr/>
        </p:nvGrpSpPr>
        <p:grpSpPr>
          <a:xfrm>
            <a:off x="-4462217" y="-4465275"/>
            <a:ext cx="8995357" cy="8995833"/>
            <a:chOff x="4190866" y="1938903"/>
            <a:chExt cx="3814182" cy="3814380"/>
          </a:xfrm>
        </p:grpSpPr>
        <p:sp>
          <p:nvSpPr>
            <p:cNvPr id="4" name="Fatia4.3">
              <a:extLst>
                <a:ext uri="{FF2B5EF4-FFF2-40B4-BE49-F238E27FC236}">
                  <a16:creationId xmlns:a16="http://schemas.microsoft.com/office/drawing/2014/main" id="{5536D38F-63CE-A04D-B2D6-5C62512BDB34}"/>
                </a:ext>
              </a:extLst>
            </p:cNvPr>
            <p:cNvSpPr/>
            <p:nvPr/>
          </p:nvSpPr>
          <p:spPr>
            <a:xfrm rot="5400000">
              <a:off x="6114929" y="386316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0 w 1889190"/>
                <a:gd name="connsiteY1" fmla="*/ 0 h 1891049"/>
                <a:gd name="connsiteX2" fmla="*/ 177082 w 1889190"/>
                <a:gd name="connsiteY2" fmla="*/ 8942 h 1891049"/>
                <a:gd name="connsiteX3" fmla="*/ 1880149 w 1889190"/>
                <a:gd name="connsiteY3" fmla="*/ 1712009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0" y="0"/>
                  </a:lnTo>
                  <a:lnTo>
                    <a:pt x="177082" y="8942"/>
                  </a:lnTo>
                  <a:cubicBezTo>
                    <a:pt x="1075061" y="100137"/>
                    <a:pt x="1788954" y="814030"/>
                    <a:pt x="1880149" y="1712009"/>
                  </a:cubicBez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5" name="Fatia3.3">
              <a:extLst>
                <a:ext uri="{FF2B5EF4-FFF2-40B4-BE49-F238E27FC236}">
                  <a16:creationId xmlns:a16="http://schemas.microsoft.com/office/drawing/2014/main" id="{9FCF2A75-383D-BA4C-916C-77B1E2213141}"/>
                </a:ext>
              </a:extLst>
            </p:cNvPr>
            <p:cNvSpPr/>
            <p:nvPr/>
          </p:nvSpPr>
          <p:spPr>
            <a:xfrm rot="5400000">
              <a:off x="4189937" y="3865022"/>
              <a:ext cx="1888992" cy="1887133"/>
            </a:xfrm>
            <a:custGeom>
              <a:avLst/>
              <a:gdLst>
                <a:gd name="connsiteX0" fmla="*/ 0 w 1888992"/>
                <a:gd name="connsiteY0" fmla="*/ 1887133 h 1887133"/>
                <a:gd name="connsiteX1" fmla="*/ 0 w 1888992"/>
                <a:gd name="connsiteY1" fmla="*/ 0 h 1887133"/>
                <a:gd name="connsiteX2" fmla="*/ 1888992 w 1888992"/>
                <a:gd name="connsiteY2" fmla="*/ 0 h 1887133"/>
                <a:gd name="connsiteX3" fmla="*/ 1880149 w 1888992"/>
                <a:gd name="connsiteY3" fmla="*/ 175124 h 1887133"/>
                <a:gd name="connsiteX4" fmla="*/ 177082 w 1888992"/>
                <a:gd name="connsiteY4" fmla="*/ 1878191 h 1887133"/>
                <a:gd name="connsiteX5" fmla="*/ 0 w 1888992"/>
                <a:gd name="connsiteY5" fmla="*/ 1887133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1887133"/>
                  </a:moveTo>
                  <a:lnTo>
                    <a:pt x="0" y="0"/>
                  </a:lnTo>
                  <a:lnTo>
                    <a:pt x="1888992" y="0"/>
                  </a:lnTo>
                  <a:lnTo>
                    <a:pt x="1880149" y="175124"/>
                  </a:lnTo>
                  <a:cubicBezTo>
                    <a:pt x="1788954" y="1073103"/>
                    <a:pt x="1075061" y="1786997"/>
                    <a:pt x="177082" y="1878191"/>
                  </a:cubicBezTo>
                  <a:lnTo>
                    <a:pt x="0" y="1887133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6" name="Fatia2.3">
              <a:extLst>
                <a:ext uri="{FF2B5EF4-FFF2-40B4-BE49-F238E27FC236}">
                  <a16:creationId xmlns:a16="http://schemas.microsoft.com/office/drawing/2014/main" id="{D3EF374E-6044-0848-A192-63B02C4D5E28}"/>
                </a:ext>
              </a:extLst>
            </p:cNvPr>
            <p:cNvSpPr/>
            <p:nvPr/>
          </p:nvSpPr>
          <p:spPr>
            <a:xfrm rot="5400000">
              <a:off x="6114929" y="193797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9041 w 1889190"/>
                <a:gd name="connsiteY1" fmla="*/ 1712009 h 1891049"/>
                <a:gd name="connsiteX2" fmla="*/ 1712108 w 1889190"/>
                <a:gd name="connsiteY2" fmla="*/ 8942 h 1891049"/>
                <a:gd name="connsiteX3" fmla="*/ 1889190 w 1889190"/>
                <a:gd name="connsiteY3" fmla="*/ 0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9041" y="1712009"/>
                  </a:lnTo>
                  <a:cubicBezTo>
                    <a:pt x="100236" y="814030"/>
                    <a:pt x="814129" y="100137"/>
                    <a:pt x="1712108" y="8942"/>
                  </a:cubicBezTo>
                  <a:lnTo>
                    <a:pt x="1889190" y="0"/>
                  </a:ln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7" name="Fatia1.3">
              <a:extLst>
                <a:ext uri="{FF2B5EF4-FFF2-40B4-BE49-F238E27FC236}">
                  <a16:creationId xmlns:a16="http://schemas.microsoft.com/office/drawing/2014/main" id="{153C9361-7272-D846-8C62-354B9FDCC017}"/>
                </a:ext>
              </a:extLst>
            </p:cNvPr>
            <p:cNvSpPr/>
            <p:nvPr/>
          </p:nvSpPr>
          <p:spPr>
            <a:xfrm rot="5400000">
              <a:off x="4189937" y="1940030"/>
              <a:ext cx="1888992" cy="1887133"/>
            </a:xfrm>
            <a:custGeom>
              <a:avLst/>
              <a:gdLst>
                <a:gd name="connsiteX0" fmla="*/ 0 w 1888992"/>
                <a:gd name="connsiteY0" fmla="*/ 0 h 1887133"/>
                <a:gd name="connsiteX1" fmla="*/ 1888992 w 1888992"/>
                <a:gd name="connsiteY1" fmla="*/ 0 h 1887133"/>
                <a:gd name="connsiteX2" fmla="*/ 1888992 w 1888992"/>
                <a:gd name="connsiteY2" fmla="*/ 1887133 h 1887133"/>
                <a:gd name="connsiteX3" fmla="*/ 1711910 w 1888992"/>
                <a:gd name="connsiteY3" fmla="*/ 1878191 h 1887133"/>
                <a:gd name="connsiteX4" fmla="*/ 8843 w 1888992"/>
                <a:gd name="connsiteY4" fmla="*/ 175124 h 1887133"/>
                <a:gd name="connsiteX5" fmla="*/ 0 w 1888992"/>
                <a:gd name="connsiteY5" fmla="*/ 0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0"/>
                  </a:moveTo>
                  <a:lnTo>
                    <a:pt x="1888992" y="0"/>
                  </a:lnTo>
                  <a:lnTo>
                    <a:pt x="1888992" y="1887133"/>
                  </a:lnTo>
                  <a:lnTo>
                    <a:pt x="1711910" y="1878191"/>
                  </a:lnTo>
                  <a:cubicBezTo>
                    <a:pt x="813931" y="1786997"/>
                    <a:pt x="100038" y="1073103"/>
                    <a:pt x="8843" y="1751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5C0B751-1BB6-9642-9ABB-97E1A2741C88}"/>
              </a:ext>
            </a:extLst>
          </p:cNvPr>
          <p:cNvGrpSpPr/>
          <p:nvPr/>
        </p:nvGrpSpPr>
        <p:grpSpPr>
          <a:xfrm>
            <a:off x="-3995251" y="-3998080"/>
            <a:ext cx="8061433" cy="8061444"/>
            <a:chOff x="4386909" y="2137001"/>
            <a:chExt cx="3418183" cy="34181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atia4.2">
              <a:extLst>
                <a:ext uri="{FF2B5EF4-FFF2-40B4-BE49-F238E27FC236}">
                  <a16:creationId xmlns:a16="http://schemas.microsoft.com/office/drawing/2014/main" id="{5DC6758F-E616-784E-9C64-D86AF5F8115D}"/>
                </a:ext>
              </a:extLst>
            </p:cNvPr>
            <p:cNvSpPr/>
            <p:nvPr/>
          </p:nvSpPr>
          <p:spPr>
            <a:xfrm rot="5400000">
              <a:off x="6114000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56838 w 1691091"/>
                <a:gd name="connsiteY2" fmla="*/ 7920 h 1691091"/>
                <a:gd name="connsiteX3" fmla="*/ 1683171 w 1691091"/>
                <a:gd name="connsiteY3" fmla="*/ 1534253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56838" y="7920"/>
                  </a:lnTo>
                  <a:cubicBezTo>
                    <a:pt x="961631" y="89651"/>
                    <a:pt x="1601440" y="729461"/>
                    <a:pt x="1683171" y="1534253"/>
                  </a:cubicBez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rgbClr val="541E5A"/>
            </a:solidFill>
            <a:ln>
              <a:solidFill>
                <a:srgbClr val="541E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 dirty="0"/>
            </a:p>
          </p:txBody>
        </p:sp>
        <p:sp>
          <p:nvSpPr>
            <p:cNvPr id="10" name="Fatia3.2">
              <a:extLst>
                <a:ext uri="{FF2B5EF4-FFF2-40B4-BE49-F238E27FC236}">
                  <a16:creationId xmlns:a16="http://schemas.microsoft.com/office/drawing/2014/main" id="{DC890A7F-7102-BD4E-BB4A-49A8AC6891B9}"/>
                </a:ext>
              </a:extLst>
            </p:cNvPr>
            <p:cNvSpPr/>
            <p:nvPr/>
          </p:nvSpPr>
          <p:spPr>
            <a:xfrm rot="5400000">
              <a:off x="4386909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691091 w 1691091"/>
                <a:gd name="connsiteY2" fmla="*/ 0 h 1691091"/>
                <a:gd name="connsiteX3" fmla="*/ 1683171 w 1691091"/>
                <a:gd name="connsiteY3" fmla="*/ 156838 h 1691091"/>
                <a:gd name="connsiteX4" fmla="*/ 156838 w 1691091"/>
                <a:gd name="connsiteY4" fmla="*/ 168317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691091" y="0"/>
                  </a:lnTo>
                  <a:lnTo>
                    <a:pt x="1683171" y="156838"/>
                  </a:lnTo>
                  <a:cubicBezTo>
                    <a:pt x="1601440" y="961631"/>
                    <a:pt x="961630" y="1601441"/>
                    <a:pt x="156838" y="1683171"/>
                  </a:cubicBez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1" name="Fatia2.2">
              <a:extLst>
                <a:ext uri="{FF2B5EF4-FFF2-40B4-BE49-F238E27FC236}">
                  <a16:creationId xmlns:a16="http://schemas.microsoft.com/office/drawing/2014/main" id="{B23D81D1-A005-F843-A1C3-41670BB743E1}"/>
                </a:ext>
              </a:extLst>
            </p:cNvPr>
            <p:cNvSpPr/>
            <p:nvPr/>
          </p:nvSpPr>
          <p:spPr>
            <a:xfrm rot="5400000">
              <a:off x="6114000" y="2137001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7920 w 1691091"/>
                <a:gd name="connsiteY1" fmla="*/ 1534253 h 1691091"/>
                <a:gd name="connsiteX2" fmla="*/ 1534253 w 1691091"/>
                <a:gd name="connsiteY2" fmla="*/ 7920 h 1691091"/>
                <a:gd name="connsiteX3" fmla="*/ 1691091 w 1691091"/>
                <a:gd name="connsiteY3" fmla="*/ 0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7920" y="1534253"/>
                  </a:lnTo>
                  <a:cubicBezTo>
                    <a:pt x="89651" y="729461"/>
                    <a:pt x="729461" y="89651"/>
                    <a:pt x="1534253" y="7920"/>
                  </a:cubicBezTo>
                  <a:lnTo>
                    <a:pt x="1691091" y="0"/>
                  </a:ln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2" name="Fatia1.2">
              <a:extLst>
                <a:ext uri="{FF2B5EF4-FFF2-40B4-BE49-F238E27FC236}">
                  <a16:creationId xmlns:a16="http://schemas.microsoft.com/office/drawing/2014/main" id="{DFAFC2EA-B410-C045-9CA6-2F072A7A5D5E}"/>
                </a:ext>
              </a:extLst>
            </p:cNvPr>
            <p:cNvSpPr/>
            <p:nvPr/>
          </p:nvSpPr>
          <p:spPr>
            <a:xfrm rot="5400000">
              <a:off x="4386909" y="2137001"/>
              <a:ext cx="1691091" cy="1691091"/>
            </a:xfrm>
            <a:custGeom>
              <a:avLst/>
              <a:gdLst>
                <a:gd name="connsiteX0" fmla="*/ 0 w 1691091"/>
                <a:gd name="connsiteY0" fmla="*/ 0 h 1691091"/>
                <a:gd name="connsiteX1" fmla="*/ 1691091 w 1691091"/>
                <a:gd name="connsiteY1" fmla="*/ 0 h 1691091"/>
                <a:gd name="connsiteX2" fmla="*/ 1691091 w 1691091"/>
                <a:gd name="connsiteY2" fmla="*/ 1691091 h 1691091"/>
                <a:gd name="connsiteX3" fmla="*/ 1534253 w 1691091"/>
                <a:gd name="connsiteY3" fmla="*/ 1683171 h 1691091"/>
                <a:gd name="connsiteX4" fmla="*/ 7920 w 1691091"/>
                <a:gd name="connsiteY4" fmla="*/ 156838 h 1691091"/>
                <a:gd name="connsiteX5" fmla="*/ 0 w 1691091"/>
                <a:gd name="connsiteY5" fmla="*/ 0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0"/>
                  </a:moveTo>
                  <a:lnTo>
                    <a:pt x="1691091" y="0"/>
                  </a:lnTo>
                  <a:lnTo>
                    <a:pt x="1691091" y="1691091"/>
                  </a:lnTo>
                  <a:lnTo>
                    <a:pt x="1534253" y="1683171"/>
                  </a:lnTo>
                  <a:cubicBezTo>
                    <a:pt x="729461" y="1601441"/>
                    <a:pt x="89651" y="961631"/>
                    <a:pt x="7920" y="1568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3F6730D-23F4-C343-BDCE-037A6A3FA414}"/>
              </a:ext>
            </a:extLst>
          </p:cNvPr>
          <p:cNvGrpSpPr/>
          <p:nvPr/>
        </p:nvGrpSpPr>
        <p:grpSpPr>
          <a:xfrm>
            <a:off x="-3655643" y="-3658470"/>
            <a:ext cx="7382216" cy="7382225"/>
            <a:chOff x="4530909" y="2281001"/>
            <a:chExt cx="3130183" cy="3130183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Fatia4.1">
              <a:extLst>
                <a:ext uri="{FF2B5EF4-FFF2-40B4-BE49-F238E27FC236}">
                  <a16:creationId xmlns:a16="http://schemas.microsoft.com/office/drawing/2014/main" id="{E800488F-8DF7-DF49-8508-2AB428C0B2A9}"/>
                </a:ext>
              </a:extLst>
            </p:cNvPr>
            <p:cNvSpPr/>
            <p:nvPr/>
          </p:nvSpPr>
          <p:spPr>
            <a:xfrm rot="5400000">
              <a:off x="6114000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42114 w 1547091"/>
                <a:gd name="connsiteY2" fmla="*/ 7176 h 1547091"/>
                <a:gd name="connsiteX3" fmla="*/ 1539915 w 1547091"/>
                <a:gd name="connsiteY3" fmla="*/ 1404977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42114" y="7176"/>
                  </a:lnTo>
                  <a:cubicBezTo>
                    <a:pt x="879135" y="82025"/>
                    <a:pt x="1465066" y="667956"/>
                    <a:pt x="1539915" y="1404977"/>
                  </a:cubicBez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5" name="Fatia3.1">
              <a:extLst>
                <a:ext uri="{FF2B5EF4-FFF2-40B4-BE49-F238E27FC236}">
                  <a16:creationId xmlns:a16="http://schemas.microsoft.com/office/drawing/2014/main" id="{F192C70B-706A-4F41-908F-4E1BBE71B83E}"/>
                </a:ext>
              </a:extLst>
            </p:cNvPr>
            <p:cNvSpPr/>
            <p:nvPr/>
          </p:nvSpPr>
          <p:spPr>
            <a:xfrm rot="5400000">
              <a:off x="4530909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547091 w 1547091"/>
                <a:gd name="connsiteY2" fmla="*/ 0 h 1547091"/>
                <a:gd name="connsiteX3" fmla="*/ 1539915 w 1547091"/>
                <a:gd name="connsiteY3" fmla="*/ 142114 h 1547091"/>
                <a:gd name="connsiteX4" fmla="*/ 142114 w 1547091"/>
                <a:gd name="connsiteY4" fmla="*/ 1539915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547091" y="0"/>
                  </a:lnTo>
                  <a:lnTo>
                    <a:pt x="1539915" y="142114"/>
                  </a:lnTo>
                  <a:cubicBezTo>
                    <a:pt x="1465066" y="879135"/>
                    <a:pt x="879135" y="1465067"/>
                    <a:pt x="142114" y="1539915"/>
                  </a:cubicBez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6" name="Fatia2.1">
              <a:extLst>
                <a:ext uri="{FF2B5EF4-FFF2-40B4-BE49-F238E27FC236}">
                  <a16:creationId xmlns:a16="http://schemas.microsoft.com/office/drawing/2014/main" id="{BF42732B-AE45-A240-A43A-B123040802BE}"/>
                </a:ext>
              </a:extLst>
            </p:cNvPr>
            <p:cNvSpPr/>
            <p:nvPr/>
          </p:nvSpPr>
          <p:spPr>
            <a:xfrm rot="5400000">
              <a:off x="6114000" y="2281001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7176 w 1547091"/>
                <a:gd name="connsiteY1" fmla="*/ 1404977 h 1547091"/>
                <a:gd name="connsiteX2" fmla="*/ 1404977 w 1547091"/>
                <a:gd name="connsiteY2" fmla="*/ 7176 h 1547091"/>
                <a:gd name="connsiteX3" fmla="*/ 1547091 w 1547091"/>
                <a:gd name="connsiteY3" fmla="*/ 0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7176" y="1404977"/>
                  </a:lnTo>
                  <a:cubicBezTo>
                    <a:pt x="82025" y="667956"/>
                    <a:pt x="667956" y="82025"/>
                    <a:pt x="1404977" y="7176"/>
                  </a:cubicBezTo>
                  <a:lnTo>
                    <a:pt x="1547091" y="0"/>
                  </a:ln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7" name="Fatia1.1">
              <a:extLst>
                <a:ext uri="{FF2B5EF4-FFF2-40B4-BE49-F238E27FC236}">
                  <a16:creationId xmlns:a16="http://schemas.microsoft.com/office/drawing/2014/main" id="{BD8AF9A8-3C87-8F42-99E7-A99A93D9B934}"/>
                </a:ext>
              </a:extLst>
            </p:cNvPr>
            <p:cNvSpPr/>
            <p:nvPr/>
          </p:nvSpPr>
          <p:spPr>
            <a:xfrm rot="5400000">
              <a:off x="4530909" y="2281001"/>
              <a:ext cx="1547091" cy="1547091"/>
            </a:xfrm>
            <a:custGeom>
              <a:avLst/>
              <a:gdLst>
                <a:gd name="connsiteX0" fmla="*/ 0 w 1547091"/>
                <a:gd name="connsiteY0" fmla="*/ 0 h 1547091"/>
                <a:gd name="connsiteX1" fmla="*/ 1547091 w 1547091"/>
                <a:gd name="connsiteY1" fmla="*/ 0 h 1547091"/>
                <a:gd name="connsiteX2" fmla="*/ 1547091 w 1547091"/>
                <a:gd name="connsiteY2" fmla="*/ 1547091 h 1547091"/>
                <a:gd name="connsiteX3" fmla="*/ 1404977 w 1547091"/>
                <a:gd name="connsiteY3" fmla="*/ 1539915 h 1547091"/>
                <a:gd name="connsiteX4" fmla="*/ 7176 w 1547091"/>
                <a:gd name="connsiteY4" fmla="*/ 142114 h 1547091"/>
                <a:gd name="connsiteX5" fmla="*/ 0 w 1547091"/>
                <a:gd name="connsiteY5" fmla="*/ 0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0"/>
                  </a:moveTo>
                  <a:lnTo>
                    <a:pt x="1547091" y="0"/>
                  </a:lnTo>
                  <a:lnTo>
                    <a:pt x="1547091" y="1547091"/>
                  </a:lnTo>
                  <a:lnTo>
                    <a:pt x="1404977" y="1539915"/>
                  </a:lnTo>
                  <a:cubicBezTo>
                    <a:pt x="667956" y="1465067"/>
                    <a:pt x="82025" y="879135"/>
                    <a:pt x="7176" y="1421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sp>
        <p:nvSpPr>
          <p:cNvPr id="18" name="Centro">
            <a:extLst>
              <a:ext uri="{FF2B5EF4-FFF2-40B4-BE49-F238E27FC236}">
                <a16:creationId xmlns:a16="http://schemas.microsoft.com/office/drawing/2014/main" id="{4A67B9CE-8CDF-C04A-9E4E-50EBD3E4EAAA}"/>
              </a:ext>
            </a:extLst>
          </p:cNvPr>
          <p:cNvSpPr>
            <a:spLocks noChangeAspect="1"/>
          </p:cNvSpPr>
          <p:nvPr/>
        </p:nvSpPr>
        <p:spPr>
          <a:xfrm>
            <a:off x="-3360629" y="-3363455"/>
            <a:ext cx="6792183" cy="679219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/>
          </a:p>
        </p:txBody>
      </p:sp>
      <p:sp>
        <p:nvSpPr>
          <p:cNvPr id="32" name="Retângulo Arredondado 31">
            <a:extLst>
              <a:ext uri="{FF2B5EF4-FFF2-40B4-BE49-F238E27FC236}">
                <a16:creationId xmlns:a16="http://schemas.microsoft.com/office/drawing/2014/main" id="{D24BF4AF-839A-124B-8A5A-6EF0D5104912}"/>
              </a:ext>
            </a:extLst>
          </p:cNvPr>
          <p:cNvSpPr/>
          <p:nvPr/>
        </p:nvSpPr>
        <p:spPr>
          <a:xfrm>
            <a:off x="4131608" y="2738907"/>
            <a:ext cx="7524417" cy="5423804"/>
          </a:xfrm>
          <a:prstGeom prst="roundRect">
            <a:avLst>
              <a:gd name="adj" fmla="val 1317"/>
            </a:avLst>
          </a:prstGeom>
          <a:solidFill>
            <a:schemeClr val="bg1"/>
          </a:solidFill>
          <a:ln>
            <a:noFill/>
          </a:ln>
          <a:effectLst>
            <a:outerShdw blurRad="508000" dist="190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8F40497-3248-9E41-9DF7-1150DD18F8CA}"/>
              </a:ext>
            </a:extLst>
          </p:cNvPr>
          <p:cNvSpPr txBox="1"/>
          <p:nvPr/>
        </p:nvSpPr>
        <p:spPr>
          <a:xfrm>
            <a:off x="4613428" y="3673351"/>
            <a:ext cx="6584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b="1" dirty="0">
                <a:solidFill>
                  <a:srgbClr val="541E5A"/>
                </a:solidFill>
              </a:rPr>
              <a:t>A Auditoria Interna do seu TC utiliza as </a:t>
            </a:r>
            <a:r>
              <a:rPr lang="pt-BR" sz="3600" b="1" dirty="0">
                <a:solidFill>
                  <a:srgbClr val="CB9217"/>
                </a:solidFill>
              </a:rPr>
              <a:t>Normas Globais</a:t>
            </a:r>
            <a:r>
              <a:rPr lang="pt-BR" sz="3600" b="1" dirty="0">
                <a:solidFill>
                  <a:srgbClr val="541E5A"/>
                </a:solidFill>
              </a:rPr>
              <a:t> de Auditoria Interna?</a:t>
            </a:r>
          </a:p>
        </p:txBody>
      </p:sp>
      <p:pic>
        <p:nvPicPr>
          <p:cNvPr id="23" name="Espaço Reservado para Imagem 22" descr="Cabeça com engrenagens">
            <a:extLst>
              <a:ext uri="{FF2B5EF4-FFF2-40B4-BE49-F238E27FC236}">
                <a16:creationId xmlns:a16="http://schemas.microsoft.com/office/drawing/2014/main" id="{04914C22-ED5A-374A-9B8E-EE780A38FCD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238500" cy="3238500"/>
          </a:xfr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2660684C-AF28-4137-9375-B9CD95E01B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05B3203B-63C0-4381-B157-0484BBF5C0E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C82656C6-EC1B-44FA-A431-AAFC8AAC53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46" name="Google Shape;85;p13">
            <a:extLst>
              <a:ext uri="{FF2B5EF4-FFF2-40B4-BE49-F238E27FC236}">
                <a16:creationId xmlns:a16="http://schemas.microsoft.com/office/drawing/2014/main" id="{6A7F9571-19F1-4658-AD9D-58CB57ABA91B}"/>
              </a:ext>
            </a:extLst>
          </p:cNvPr>
          <p:cNvSpPr txBox="1"/>
          <p:nvPr/>
        </p:nvSpPr>
        <p:spPr>
          <a:xfrm>
            <a:off x="-475646" y="6446303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41" name="índice3">
            <a:extLst>
              <a:ext uri="{FF2B5EF4-FFF2-40B4-BE49-F238E27FC236}">
                <a16:creationId xmlns:a16="http://schemas.microsoft.com/office/drawing/2014/main" id="{AAB53499-0E48-4CAC-92EA-D3553DE94EBD}"/>
              </a:ext>
            </a:extLst>
          </p:cNvPr>
          <p:cNvGrpSpPr/>
          <p:nvPr/>
        </p:nvGrpSpPr>
        <p:grpSpPr>
          <a:xfrm>
            <a:off x="-840269" y="75091"/>
            <a:ext cx="1680538" cy="813045"/>
            <a:chOff x="-973394" y="185531"/>
            <a:chExt cx="3362633" cy="1626844"/>
          </a:xfrm>
        </p:grpSpPr>
        <p:pic>
          <p:nvPicPr>
            <p:cNvPr id="4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D9846D69-52B9-495B-B956-2BD0C28A44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DE223679-6BDF-4CED-A833-8A4A65A01D9C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A6FCE135-B109-41AC-88D5-825FD2DA0445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51" name="Oval 19">
                <a:extLst>
                  <a:ext uri="{FF2B5EF4-FFF2-40B4-BE49-F238E27FC236}">
                    <a16:creationId xmlns:a16="http://schemas.microsoft.com/office/drawing/2014/main" id="{0DE1E3DE-4EAF-461A-83A5-A1D4DC2221E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469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6DBFA-F3B5-F4E3-0286-255214AE8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O">
            <a:extLst>
              <a:ext uri="{FF2B5EF4-FFF2-40B4-BE49-F238E27FC236}">
                <a16:creationId xmlns:a16="http://schemas.microsoft.com/office/drawing/2014/main" id="{123D05A3-B7B9-2921-9EFA-B1C86DCD7585}"/>
              </a:ext>
            </a:extLst>
          </p:cNvPr>
          <p:cNvSpPr txBox="1"/>
          <p:nvPr/>
        </p:nvSpPr>
        <p:spPr>
          <a:xfrm>
            <a:off x="2617859" y="146877"/>
            <a:ext cx="6966269" cy="83074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pt-BR" sz="2399" b="1" dirty="0">
                <a:solidFill>
                  <a:srgbClr val="CB9217"/>
                </a:solidFill>
                <a:latin typeface="+mj-lt"/>
              </a:rPr>
              <a:t>Acórdão TCU nº 814/2018</a:t>
            </a:r>
          </a:p>
          <a:p>
            <a:pPr algn="ctr"/>
            <a:r>
              <a:rPr lang="pt-BR" sz="2399" dirty="0">
                <a:solidFill>
                  <a:schemeClr val="bg1"/>
                </a:solidFill>
                <a:latin typeface="+mj-lt"/>
              </a:rPr>
              <a:t>Plenário</a:t>
            </a:r>
          </a:p>
        </p:txBody>
      </p:sp>
      <p:grpSp>
        <p:nvGrpSpPr>
          <p:cNvPr id="27" name="banner1">
            <a:extLst>
              <a:ext uri="{FF2B5EF4-FFF2-40B4-BE49-F238E27FC236}">
                <a16:creationId xmlns:a16="http://schemas.microsoft.com/office/drawing/2014/main" id="{725340B0-D23F-20B9-159D-7A95447ECB6A}"/>
              </a:ext>
            </a:extLst>
          </p:cNvPr>
          <p:cNvGrpSpPr/>
          <p:nvPr/>
        </p:nvGrpSpPr>
        <p:grpSpPr>
          <a:xfrm>
            <a:off x="1303922" y="1136851"/>
            <a:ext cx="4797071" cy="3352387"/>
            <a:chOff x="669880" y="2274756"/>
            <a:chExt cx="11531317" cy="9239651"/>
          </a:xfrm>
        </p:grpSpPr>
        <p:sp useBgFill="1">
          <p:nvSpPr>
            <p:cNvPr id="18" name="fundo esquerdo">
              <a:extLst>
                <a:ext uri="{FF2B5EF4-FFF2-40B4-BE49-F238E27FC236}">
                  <a16:creationId xmlns:a16="http://schemas.microsoft.com/office/drawing/2014/main" id="{3666CA5D-3AED-6539-3610-9A7EE06F4C4F}"/>
                </a:ext>
              </a:extLst>
            </p:cNvPr>
            <p:cNvSpPr/>
            <p:nvPr/>
          </p:nvSpPr>
          <p:spPr>
            <a:xfrm>
              <a:off x="669880" y="2274756"/>
              <a:ext cx="11531317" cy="9239651"/>
            </a:xfrm>
            <a:custGeom>
              <a:avLst/>
              <a:gdLst>
                <a:gd name="connsiteX0" fmla="*/ 270065 w 5766034"/>
                <a:gd name="connsiteY0" fmla="*/ 0 h 4620126"/>
                <a:gd name="connsiteX1" fmla="*/ 4050972 w 5766034"/>
                <a:gd name="connsiteY1" fmla="*/ 0 h 4620126"/>
                <a:gd name="connsiteX2" fmla="*/ 4241937 w 5766034"/>
                <a:gd name="connsiteY2" fmla="*/ 79100 h 4620126"/>
                <a:gd name="connsiteX3" fmla="*/ 4245671 w 5766034"/>
                <a:gd name="connsiteY3" fmla="*/ 84638 h 4620126"/>
                <a:gd name="connsiteX4" fmla="*/ 4245669 w 5766034"/>
                <a:gd name="connsiteY4" fmla="*/ 84404 h 4620126"/>
                <a:gd name="connsiteX5" fmla="*/ 5766034 w 5766034"/>
                <a:gd name="connsiteY5" fmla="*/ 2212629 h 4620126"/>
                <a:gd name="connsiteX6" fmla="*/ 4276542 w 5766034"/>
                <a:gd name="connsiteY6" fmla="*/ 4493684 h 4620126"/>
                <a:gd name="connsiteX7" fmla="*/ 4276515 w 5766034"/>
                <a:gd name="connsiteY7" fmla="*/ 4489741 h 4620126"/>
                <a:gd name="connsiteX8" fmla="*/ 4241937 w 5766034"/>
                <a:gd name="connsiteY8" fmla="*/ 4541026 h 4620126"/>
                <a:gd name="connsiteX9" fmla="*/ 4050972 w 5766034"/>
                <a:gd name="connsiteY9" fmla="*/ 4620126 h 4620126"/>
                <a:gd name="connsiteX10" fmla="*/ 270065 w 5766034"/>
                <a:gd name="connsiteY10" fmla="*/ 4620126 h 4620126"/>
                <a:gd name="connsiteX11" fmla="*/ 0 w 5766034"/>
                <a:gd name="connsiteY11" fmla="*/ 4350061 h 4620126"/>
                <a:gd name="connsiteX12" fmla="*/ 0 w 5766034"/>
                <a:gd name="connsiteY12" fmla="*/ 270065 h 4620126"/>
                <a:gd name="connsiteX13" fmla="*/ 270065 w 5766034"/>
                <a:gd name="connsiteY13" fmla="*/ 0 h 462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66034" h="4620126">
                  <a:moveTo>
                    <a:pt x="270065" y="0"/>
                  </a:moveTo>
                  <a:lnTo>
                    <a:pt x="4050972" y="0"/>
                  </a:lnTo>
                  <a:cubicBezTo>
                    <a:pt x="4125548" y="0"/>
                    <a:pt x="4193065" y="30228"/>
                    <a:pt x="4241937" y="79100"/>
                  </a:cubicBezTo>
                  <a:lnTo>
                    <a:pt x="4245671" y="84638"/>
                  </a:lnTo>
                  <a:lnTo>
                    <a:pt x="4245669" y="84404"/>
                  </a:lnTo>
                  <a:lnTo>
                    <a:pt x="5766034" y="2212629"/>
                  </a:lnTo>
                  <a:lnTo>
                    <a:pt x="4276542" y="4493684"/>
                  </a:lnTo>
                  <a:lnTo>
                    <a:pt x="4276515" y="4489741"/>
                  </a:lnTo>
                  <a:lnTo>
                    <a:pt x="4241937" y="4541026"/>
                  </a:lnTo>
                  <a:cubicBezTo>
                    <a:pt x="4193065" y="4589898"/>
                    <a:pt x="4125548" y="4620126"/>
                    <a:pt x="4050972" y="4620126"/>
                  </a:cubicBezTo>
                  <a:lnTo>
                    <a:pt x="270065" y="4620126"/>
                  </a:lnTo>
                  <a:cubicBezTo>
                    <a:pt x="120912" y="4620126"/>
                    <a:pt x="0" y="4499214"/>
                    <a:pt x="0" y="4350061"/>
                  </a:cubicBezTo>
                  <a:lnTo>
                    <a:pt x="0" y="270065"/>
                  </a:lnTo>
                  <a:cubicBezTo>
                    <a:pt x="0" y="120912"/>
                    <a:pt x="120912" y="0"/>
                    <a:pt x="27006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04800" dist="508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 dirty="0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A29F55AB-ACC7-8B28-90EE-747201C3BAD7}"/>
                </a:ext>
              </a:extLst>
            </p:cNvPr>
            <p:cNvSpPr txBox="1"/>
            <p:nvPr/>
          </p:nvSpPr>
          <p:spPr>
            <a:xfrm>
              <a:off x="2477455" y="2723321"/>
              <a:ext cx="4672427" cy="1017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7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Controle Externo</a:t>
              </a:r>
            </a:p>
          </p:txBody>
        </p:sp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BE54ED34-011C-975C-A144-9E95A7B0C7F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205453" y="2453332"/>
              <a:ext cx="1124755" cy="1124755"/>
            </a:xfrm>
            <a:prstGeom prst="rect">
              <a:avLst/>
            </a:prstGeom>
            <a:effectLst>
              <a:outerShdw blurRad="203200" dist="114300" dir="2700000" algn="tl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28" name="banner2">
            <a:extLst>
              <a:ext uri="{FF2B5EF4-FFF2-40B4-BE49-F238E27FC236}">
                <a16:creationId xmlns:a16="http://schemas.microsoft.com/office/drawing/2014/main" id="{78B9B71C-4B56-AEB4-B6C0-446CFEFB9506}"/>
              </a:ext>
            </a:extLst>
          </p:cNvPr>
          <p:cNvGrpSpPr/>
          <p:nvPr/>
        </p:nvGrpSpPr>
        <p:grpSpPr>
          <a:xfrm>
            <a:off x="6100994" y="1136851"/>
            <a:ext cx="5199284" cy="3352387"/>
            <a:chOff x="12205603" y="2274756"/>
            <a:chExt cx="11531317" cy="9239651"/>
          </a:xfrm>
        </p:grpSpPr>
        <p:sp>
          <p:nvSpPr>
            <p:cNvPr id="17" name="fundo direito">
              <a:extLst>
                <a:ext uri="{FF2B5EF4-FFF2-40B4-BE49-F238E27FC236}">
                  <a16:creationId xmlns:a16="http://schemas.microsoft.com/office/drawing/2014/main" id="{BB725D4D-A16E-F5A6-AA9A-2163B2605051}"/>
                </a:ext>
              </a:extLst>
            </p:cNvPr>
            <p:cNvSpPr/>
            <p:nvPr/>
          </p:nvSpPr>
          <p:spPr>
            <a:xfrm>
              <a:off x="12205603" y="2274756"/>
              <a:ext cx="11531317" cy="9239651"/>
            </a:xfrm>
            <a:custGeom>
              <a:avLst/>
              <a:gdLst>
                <a:gd name="connsiteX0" fmla="*/ 1715062 w 5766034"/>
                <a:gd name="connsiteY0" fmla="*/ 0 h 4620126"/>
                <a:gd name="connsiteX1" fmla="*/ 5495969 w 5766034"/>
                <a:gd name="connsiteY1" fmla="*/ 0 h 4620126"/>
                <a:gd name="connsiteX2" fmla="*/ 5766034 w 5766034"/>
                <a:gd name="connsiteY2" fmla="*/ 270065 h 4620126"/>
                <a:gd name="connsiteX3" fmla="*/ 5766034 w 5766034"/>
                <a:gd name="connsiteY3" fmla="*/ 4350061 h 4620126"/>
                <a:gd name="connsiteX4" fmla="*/ 5495969 w 5766034"/>
                <a:gd name="connsiteY4" fmla="*/ 4620126 h 4620126"/>
                <a:gd name="connsiteX5" fmla="*/ 1715062 w 5766034"/>
                <a:gd name="connsiteY5" fmla="*/ 4620126 h 4620126"/>
                <a:gd name="connsiteX6" fmla="*/ 1524097 w 5766034"/>
                <a:gd name="connsiteY6" fmla="*/ 4541026 h 4620126"/>
                <a:gd name="connsiteX7" fmla="*/ 1489519 w 5766034"/>
                <a:gd name="connsiteY7" fmla="*/ 4489741 h 4620126"/>
                <a:gd name="connsiteX8" fmla="*/ 1489492 w 5766034"/>
                <a:gd name="connsiteY8" fmla="*/ 4493684 h 4620126"/>
                <a:gd name="connsiteX9" fmla="*/ 0 w 5766034"/>
                <a:gd name="connsiteY9" fmla="*/ 2212629 h 4620126"/>
                <a:gd name="connsiteX10" fmla="*/ 1520365 w 5766034"/>
                <a:gd name="connsiteY10" fmla="*/ 84404 h 4620126"/>
                <a:gd name="connsiteX11" fmla="*/ 1520363 w 5766034"/>
                <a:gd name="connsiteY11" fmla="*/ 84638 h 4620126"/>
                <a:gd name="connsiteX12" fmla="*/ 1524097 w 5766034"/>
                <a:gd name="connsiteY12" fmla="*/ 79100 h 4620126"/>
                <a:gd name="connsiteX13" fmla="*/ 1715062 w 5766034"/>
                <a:gd name="connsiteY13" fmla="*/ 0 h 4620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66034" h="4620126">
                  <a:moveTo>
                    <a:pt x="1715062" y="0"/>
                  </a:moveTo>
                  <a:lnTo>
                    <a:pt x="5495969" y="0"/>
                  </a:lnTo>
                  <a:cubicBezTo>
                    <a:pt x="5645122" y="0"/>
                    <a:pt x="5766034" y="120912"/>
                    <a:pt x="5766034" y="270065"/>
                  </a:cubicBezTo>
                  <a:lnTo>
                    <a:pt x="5766034" y="4350061"/>
                  </a:lnTo>
                  <a:cubicBezTo>
                    <a:pt x="5766034" y="4499214"/>
                    <a:pt x="5645122" y="4620126"/>
                    <a:pt x="5495969" y="4620126"/>
                  </a:cubicBezTo>
                  <a:lnTo>
                    <a:pt x="1715062" y="4620126"/>
                  </a:lnTo>
                  <a:cubicBezTo>
                    <a:pt x="1640486" y="4620126"/>
                    <a:pt x="1572969" y="4589898"/>
                    <a:pt x="1524097" y="4541026"/>
                  </a:cubicBezTo>
                  <a:lnTo>
                    <a:pt x="1489519" y="4489741"/>
                  </a:lnTo>
                  <a:lnTo>
                    <a:pt x="1489492" y="4493684"/>
                  </a:lnTo>
                  <a:lnTo>
                    <a:pt x="0" y="2212629"/>
                  </a:lnTo>
                  <a:lnTo>
                    <a:pt x="1520365" y="84404"/>
                  </a:lnTo>
                  <a:lnTo>
                    <a:pt x="1520363" y="84638"/>
                  </a:lnTo>
                  <a:lnTo>
                    <a:pt x="1524097" y="79100"/>
                  </a:lnTo>
                  <a:cubicBezTo>
                    <a:pt x="1572969" y="30228"/>
                    <a:pt x="1640486" y="0"/>
                    <a:pt x="171506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317500" dist="50800" dir="189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298F848C-23A7-0E88-2DF6-50FD198528CC}"/>
                </a:ext>
              </a:extLst>
            </p:cNvPr>
            <p:cNvSpPr txBox="1"/>
            <p:nvPr/>
          </p:nvSpPr>
          <p:spPr>
            <a:xfrm>
              <a:off x="16652432" y="2723321"/>
              <a:ext cx="5127372" cy="1017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7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Auditorias Internas</a:t>
              </a:r>
            </a:p>
          </p:txBody>
        </p:sp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01EA7E5B-E7B1-4058-7F85-315D37FADF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" r="13"/>
            <a:stretch/>
          </p:blipFill>
          <p:spPr>
            <a:xfrm>
              <a:off x="22076861" y="2453332"/>
              <a:ext cx="1124463" cy="1124755"/>
            </a:xfrm>
            <a:prstGeom prst="rect">
              <a:avLst/>
            </a:prstGeom>
            <a:effectLst>
              <a:outerShdw blurRad="203200" dist="114300" dir="2700000" algn="tl" rotWithShape="0">
                <a:prstClr val="black">
                  <a:alpha val="30000"/>
                </a:prstClr>
              </a:outerShdw>
            </a:effectLst>
          </p:spPr>
        </p:pic>
      </p:grpSp>
      <p:sp>
        <p:nvSpPr>
          <p:cNvPr id="25" name="texto1">
            <a:extLst>
              <a:ext uri="{FF2B5EF4-FFF2-40B4-BE49-F238E27FC236}">
                <a16:creationId xmlns:a16="http://schemas.microsoft.com/office/drawing/2014/main" id="{B5F016D2-277E-67BA-CA76-77848C251C0D}"/>
              </a:ext>
            </a:extLst>
          </p:cNvPr>
          <p:cNvSpPr txBox="1"/>
          <p:nvPr/>
        </p:nvSpPr>
        <p:spPr>
          <a:xfrm>
            <a:off x="1378666" y="2668831"/>
            <a:ext cx="3727793" cy="423193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BR" sz="1799" b="1" dirty="0">
                <a:solidFill>
                  <a:srgbClr val="CB9217"/>
                </a:solidFill>
                <a:latin typeface="+mj-lt"/>
              </a:rPr>
              <a:t>INTOSAI</a:t>
            </a:r>
            <a:r>
              <a:rPr lang="pt-BR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(NBASP – ISSAI)</a:t>
            </a:r>
            <a:endParaRPr lang="pt-BR" sz="1799" b="1" dirty="0">
              <a:solidFill>
                <a:srgbClr val="36ABCD"/>
              </a:solidFill>
              <a:latin typeface="+mj-lt"/>
            </a:endParaRPr>
          </a:p>
        </p:txBody>
      </p:sp>
      <p:sp>
        <p:nvSpPr>
          <p:cNvPr id="26" name="texto2">
            <a:extLst>
              <a:ext uri="{FF2B5EF4-FFF2-40B4-BE49-F238E27FC236}">
                <a16:creationId xmlns:a16="http://schemas.microsoft.com/office/drawing/2014/main" id="{99A2683B-DFFF-9E26-5A85-AABFFC1774B2}"/>
              </a:ext>
            </a:extLst>
          </p:cNvPr>
          <p:cNvSpPr txBox="1"/>
          <p:nvPr/>
        </p:nvSpPr>
        <p:spPr>
          <a:xfrm>
            <a:off x="7085542" y="2651337"/>
            <a:ext cx="4154214" cy="423193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BR" sz="1799" b="1" dirty="0">
                <a:solidFill>
                  <a:srgbClr val="CB9217"/>
                </a:solidFill>
                <a:latin typeface="+mj-lt"/>
              </a:rPr>
              <a:t>IIA</a:t>
            </a:r>
            <a:r>
              <a:rPr lang="pt-BR" sz="1799" b="1" dirty="0">
                <a:solidFill>
                  <a:srgbClr val="36ABCD"/>
                </a:solidFill>
                <a:latin typeface="+mj-lt"/>
              </a:rPr>
              <a:t> </a:t>
            </a:r>
            <a:r>
              <a:rPr lang="pt-BR" sz="17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(IPPF)</a:t>
            </a:r>
            <a:endParaRPr lang="pt-BR" sz="1799" b="1" i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5" name="!!QD1">
            <a:extLst>
              <a:ext uri="{FF2B5EF4-FFF2-40B4-BE49-F238E27FC236}">
                <a16:creationId xmlns:a16="http://schemas.microsoft.com/office/drawing/2014/main" id="{A96B605D-6C5D-FD3F-3ED2-5C3920B59381}"/>
              </a:ext>
            </a:extLst>
          </p:cNvPr>
          <p:cNvSpPr txBox="1">
            <a:spLocks noChangeAspect="1"/>
          </p:cNvSpPr>
          <p:nvPr/>
        </p:nvSpPr>
        <p:spPr>
          <a:xfrm>
            <a:off x="5106459" y="1758074"/>
            <a:ext cx="1979083" cy="1979083"/>
          </a:xfrm>
          <a:prstGeom prst="roundRect">
            <a:avLst>
              <a:gd name="adj" fmla="val 10445"/>
            </a:avLst>
          </a:prstGeom>
          <a:solidFill>
            <a:srgbClr val="C6ABDB"/>
          </a:solidFill>
          <a:ln w="101600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lIns="28737" rIns="28737" anchor="ctr" anchorCtr="0">
            <a:noAutofit/>
          </a:bodyPr>
          <a:lstStyle>
            <a:defPPr>
              <a:defRPr lang="en-US"/>
            </a:defPPr>
            <a:lvl1pPr algn="ctr">
              <a:defRPr sz="3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pt-BR" sz="1599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A2DC231-1970-FA92-BB32-7123D3A84148}"/>
              </a:ext>
            </a:extLst>
          </p:cNvPr>
          <p:cNvSpPr txBox="1"/>
          <p:nvPr/>
        </p:nvSpPr>
        <p:spPr>
          <a:xfrm>
            <a:off x="1303922" y="4856087"/>
            <a:ext cx="1008107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i="1" dirty="0">
                <a:solidFill>
                  <a:schemeClr val="bg1"/>
                </a:solidFill>
                <a:latin typeface="+mj-lt"/>
              </a:rPr>
              <a:t>“Diferentemente dos tribunais de contas, as unidades de auditoria interna </a:t>
            </a:r>
            <a:r>
              <a:rPr lang="pt-BR" sz="2800" b="1" i="1" dirty="0">
                <a:solidFill>
                  <a:srgbClr val="CB9217"/>
                </a:solidFill>
                <a:latin typeface="+mj-lt"/>
              </a:rPr>
              <a:t>não</a:t>
            </a:r>
            <a:r>
              <a:rPr lang="pt-BR" sz="2000" b="1" i="1" dirty="0">
                <a:solidFill>
                  <a:schemeClr val="bg1"/>
                </a:solidFill>
                <a:latin typeface="+mj-lt"/>
              </a:rPr>
              <a:t> fazem uso das </a:t>
            </a:r>
            <a:r>
              <a:rPr lang="pt-BR" sz="2400" b="1" i="1" dirty="0" err="1">
                <a:solidFill>
                  <a:srgbClr val="CB9217"/>
                </a:solidFill>
                <a:latin typeface="+mj-lt"/>
              </a:rPr>
              <a:t>Issai</a:t>
            </a:r>
            <a:r>
              <a:rPr lang="pt-BR" sz="2000" b="1" i="1" dirty="0">
                <a:solidFill>
                  <a:schemeClr val="bg1"/>
                </a:solidFill>
                <a:latin typeface="+mj-lt"/>
              </a:rPr>
              <a:t>, já que essas são aplicáveis apenas às entidades fiscalizadoras superiores. Utilizam, então, a Estrutura Internacional de Práticas Profissionais (do </a:t>
            </a:r>
            <a:r>
              <a:rPr lang="pt-BR" sz="2400" b="1" i="1" dirty="0">
                <a:solidFill>
                  <a:srgbClr val="CB9217"/>
                </a:solidFill>
                <a:latin typeface="+mj-lt"/>
              </a:rPr>
              <a:t>IPPF</a:t>
            </a:r>
            <a:r>
              <a:rPr lang="pt-BR" sz="2000" b="1" i="1" dirty="0">
                <a:solidFill>
                  <a:schemeClr val="bg1"/>
                </a:solidFill>
                <a:latin typeface="+mj-lt"/>
              </a:rPr>
              <a:t>), publicada pelo </a:t>
            </a:r>
            <a:r>
              <a:rPr lang="pt-BR" sz="2000" b="1" i="1" dirty="0" err="1">
                <a:solidFill>
                  <a:schemeClr val="bg1"/>
                </a:solidFill>
                <a:latin typeface="+mj-lt"/>
              </a:rPr>
              <a:t>Institute</a:t>
            </a:r>
            <a:r>
              <a:rPr lang="pt-BR" sz="2000" b="1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000" b="1" i="1" dirty="0" err="1">
                <a:solidFill>
                  <a:schemeClr val="bg1"/>
                </a:solidFill>
                <a:latin typeface="+mj-lt"/>
              </a:rPr>
              <a:t>of</a:t>
            </a:r>
            <a:r>
              <a:rPr lang="pt-BR" sz="2000" b="1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000" b="1" i="1" dirty="0" err="1">
                <a:solidFill>
                  <a:schemeClr val="bg1"/>
                </a:solidFill>
                <a:latin typeface="+mj-lt"/>
              </a:rPr>
              <a:t>Internal</a:t>
            </a:r>
            <a:r>
              <a:rPr lang="pt-BR" sz="2000" b="1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000" b="1" i="1" dirty="0" err="1">
                <a:solidFill>
                  <a:schemeClr val="bg1"/>
                </a:solidFill>
                <a:latin typeface="+mj-lt"/>
              </a:rPr>
              <a:t>Auditors</a:t>
            </a:r>
            <a:r>
              <a:rPr lang="pt-BR" sz="2000" b="1" i="1" dirty="0">
                <a:solidFill>
                  <a:schemeClr val="bg1"/>
                </a:solidFill>
                <a:latin typeface="+mj-lt"/>
              </a:rPr>
              <a:t> (IIA), normatização internacional padrão no que se refere à atividade de auditoria interna”</a:t>
            </a:r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A2850E98-2BB9-408C-9E47-B07E94CA4A0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28B53CA7-2499-4C4F-B3D0-06EC81B52F4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BCE911B5-DD2D-4E04-9061-28B731AB5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31" name="Google Shape;85;p13">
            <a:extLst>
              <a:ext uri="{FF2B5EF4-FFF2-40B4-BE49-F238E27FC236}">
                <a16:creationId xmlns:a16="http://schemas.microsoft.com/office/drawing/2014/main" id="{5412A494-0F08-49AD-9CF4-530BE049A076}"/>
              </a:ext>
            </a:extLst>
          </p:cNvPr>
          <p:cNvSpPr txBox="1"/>
          <p:nvPr/>
        </p:nvSpPr>
        <p:spPr>
          <a:xfrm>
            <a:off x="147869" y="2963391"/>
            <a:ext cx="323038" cy="18926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vert270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chemeClr val="bg1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32" name="índice3">
            <a:extLst>
              <a:ext uri="{FF2B5EF4-FFF2-40B4-BE49-F238E27FC236}">
                <a16:creationId xmlns:a16="http://schemas.microsoft.com/office/drawing/2014/main" id="{F45618AA-C9D9-415F-A633-053013C1C928}"/>
              </a:ext>
            </a:extLst>
          </p:cNvPr>
          <p:cNvGrpSpPr/>
          <p:nvPr/>
        </p:nvGrpSpPr>
        <p:grpSpPr>
          <a:xfrm>
            <a:off x="-840269" y="57162"/>
            <a:ext cx="1680538" cy="813045"/>
            <a:chOff x="-973394" y="185531"/>
            <a:chExt cx="3362633" cy="1626844"/>
          </a:xfrm>
        </p:grpSpPr>
        <p:pic>
          <p:nvPicPr>
            <p:cNvPr id="33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B7AE8B2A-3635-4936-9AA9-527FA84B6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AE7AF2BD-C523-42E7-9ABF-43325B0CCBBF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49A82DFD-F8AB-4B6D-9D36-18BAE6E75D41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36" name="Oval 19">
                <a:extLst>
                  <a:ext uri="{FF2B5EF4-FFF2-40B4-BE49-F238E27FC236}">
                    <a16:creationId xmlns:a16="http://schemas.microsoft.com/office/drawing/2014/main" id="{7E400864-AA53-424A-90B9-69FCE89819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9591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15" grpId="0" animBg="1"/>
      <p:bldP spid="15" grpId="1" animBg="1"/>
      <p:bldP spid="15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A5665ED-DFFB-144D-828C-2D2C464FD811}"/>
              </a:ext>
            </a:extLst>
          </p:cNvPr>
          <p:cNvGrpSpPr/>
          <p:nvPr/>
        </p:nvGrpSpPr>
        <p:grpSpPr>
          <a:xfrm>
            <a:off x="1178504" y="1723618"/>
            <a:ext cx="5140726" cy="719667"/>
            <a:chOff x="1307045" y="567856"/>
            <a:chExt cx="5143107" cy="720000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68793826-8970-5B47-A137-07C91AE4028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91017" y="-1445092"/>
              <a:ext cx="0" cy="4767943"/>
            </a:xfrm>
            <a:prstGeom prst="line">
              <a:avLst/>
            </a:prstGeom>
            <a:ln w="25400">
              <a:solidFill>
                <a:srgbClr val="070A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ic1">
              <a:extLst>
                <a:ext uri="{FF2B5EF4-FFF2-40B4-BE49-F238E27FC236}">
                  <a16:creationId xmlns:a16="http://schemas.microsoft.com/office/drawing/2014/main" id="{E69C9CEB-644D-D14B-A980-328F4D6600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30152" y="567856"/>
              <a:ext cx="720000" cy="720000"/>
              <a:chOff x="6546850" y="2958246"/>
              <a:chExt cx="504000" cy="504000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0E7CDFB2-1E34-4F47-8CD9-91537BB186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46850" y="2958246"/>
                <a:ext cx="504000" cy="504000"/>
                <a:chOff x="7379504" y="964574"/>
                <a:chExt cx="3867513" cy="3785225"/>
              </a:xfrm>
            </p:grpSpPr>
            <p:sp>
              <p:nvSpPr>
                <p:cNvPr id="29" name="Retângulo Arredondado 24">
                  <a:extLst>
                    <a:ext uri="{FF2B5EF4-FFF2-40B4-BE49-F238E27FC236}">
                      <a16:creationId xmlns:a16="http://schemas.microsoft.com/office/drawing/2014/main" id="{DC43AE0D-F5E3-A448-957A-679D0E66210C}"/>
                    </a:ext>
                  </a:extLst>
                </p:cNvPr>
                <p:cNvSpPr/>
                <p:nvPr/>
              </p:nvSpPr>
              <p:spPr>
                <a:xfrm>
                  <a:off x="7379504" y="964574"/>
                  <a:ext cx="3867513" cy="3785225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>
                  <a:outerShdw blurRad="190500" dist="63500" dir="18900000" algn="bl" rotWithShape="0">
                    <a:srgbClr val="01091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/>
                </a:p>
              </p:txBody>
            </p:sp>
            <p:sp>
              <p:nvSpPr>
                <p:cNvPr id="30" name="Retângulo Arredondado 25">
                  <a:extLst>
                    <a:ext uri="{FF2B5EF4-FFF2-40B4-BE49-F238E27FC236}">
                      <a16:creationId xmlns:a16="http://schemas.microsoft.com/office/drawing/2014/main" id="{81BA3F96-552A-3E46-B35C-424A8E5D38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47380" y="1091305"/>
                  <a:ext cx="3531760" cy="3531762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 dirty="0"/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A33B98A-C1DE-694D-A7EC-1891E0A13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32330" y="3043806"/>
                <a:ext cx="333040" cy="332880"/>
              </a:xfrm>
              <a:prstGeom prst="ellipse">
                <a:avLst/>
              </a:prstGeom>
              <a:solidFill>
                <a:srgbClr val="070A22"/>
              </a:solidFill>
              <a:ln>
                <a:solidFill>
                  <a:srgbClr val="070A22"/>
                </a:solidFill>
              </a:ln>
              <a:effectLst>
                <a:outerShdw blurRad="127000" dist="63500" dir="5400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799" dirty="0"/>
              </a:p>
            </p:txBody>
          </p:sp>
          <p:pic>
            <p:nvPicPr>
              <p:cNvPr id="28" name="Gráfico 27">
                <a:extLst>
                  <a:ext uri="{FF2B5EF4-FFF2-40B4-BE49-F238E27FC236}">
                    <a16:creationId xmlns:a16="http://schemas.microsoft.com/office/drawing/2014/main" id="{B83EA51B-92B0-6E48-A23F-ABBD10B4B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/>
            </p:blipFill>
            <p:spPr>
              <a:xfrm>
                <a:off x="6669378" y="3089201"/>
                <a:ext cx="252000" cy="252000"/>
              </a:xfrm>
              <a:prstGeom prst="rect">
                <a:avLst/>
              </a:prstGeom>
            </p:spPr>
          </p:pic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642B650-95AF-274F-8A6B-D67EDAF39DB6}"/>
              </a:ext>
            </a:extLst>
          </p:cNvPr>
          <p:cNvGrpSpPr/>
          <p:nvPr/>
        </p:nvGrpSpPr>
        <p:grpSpPr>
          <a:xfrm>
            <a:off x="-4462217" y="-4465275"/>
            <a:ext cx="8995357" cy="8995833"/>
            <a:chOff x="4190866" y="1938903"/>
            <a:chExt cx="3814182" cy="3814380"/>
          </a:xfrm>
        </p:grpSpPr>
        <p:sp>
          <p:nvSpPr>
            <p:cNvPr id="4" name="Fatia4.3">
              <a:extLst>
                <a:ext uri="{FF2B5EF4-FFF2-40B4-BE49-F238E27FC236}">
                  <a16:creationId xmlns:a16="http://schemas.microsoft.com/office/drawing/2014/main" id="{5536D38F-63CE-A04D-B2D6-5C62512BDB34}"/>
                </a:ext>
              </a:extLst>
            </p:cNvPr>
            <p:cNvSpPr/>
            <p:nvPr/>
          </p:nvSpPr>
          <p:spPr>
            <a:xfrm rot="5400000">
              <a:off x="6114929" y="386316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0 w 1889190"/>
                <a:gd name="connsiteY1" fmla="*/ 0 h 1891049"/>
                <a:gd name="connsiteX2" fmla="*/ 177082 w 1889190"/>
                <a:gd name="connsiteY2" fmla="*/ 8942 h 1891049"/>
                <a:gd name="connsiteX3" fmla="*/ 1880149 w 1889190"/>
                <a:gd name="connsiteY3" fmla="*/ 1712009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0" y="0"/>
                  </a:lnTo>
                  <a:lnTo>
                    <a:pt x="177082" y="8942"/>
                  </a:lnTo>
                  <a:cubicBezTo>
                    <a:pt x="1075061" y="100137"/>
                    <a:pt x="1788954" y="814030"/>
                    <a:pt x="1880149" y="1712009"/>
                  </a:cubicBez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5" name="Fatia3.3">
              <a:extLst>
                <a:ext uri="{FF2B5EF4-FFF2-40B4-BE49-F238E27FC236}">
                  <a16:creationId xmlns:a16="http://schemas.microsoft.com/office/drawing/2014/main" id="{9FCF2A75-383D-BA4C-916C-77B1E2213141}"/>
                </a:ext>
              </a:extLst>
            </p:cNvPr>
            <p:cNvSpPr/>
            <p:nvPr/>
          </p:nvSpPr>
          <p:spPr>
            <a:xfrm rot="5400000">
              <a:off x="4189937" y="3865022"/>
              <a:ext cx="1888992" cy="1887133"/>
            </a:xfrm>
            <a:custGeom>
              <a:avLst/>
              <a:gdLst>
                <a:gd name="connsiteX0" fmla="*/ 0 w 1888992"/>
                <a:gd name="connsiteY0" fmla="*/ 1887133 h 1887133"/>
                <a:gd name="connsiteX1" fmla="*/ 0 w 1888992"/>
                <a:gd name="connsiteY1" fmla="*/ 0 h 1887133"/>
                <a:gd name="connsiteX2" fmla="*/ 1888992 w 1888992"/>
                <a:gd name="connsiteY2" fmla="*/ 0 h 1887133"/>
                <a:gd name="connsiteX3" fmla="*/ 1880149 w 1888992"/>
                <a:gd name="connsiteY3" fmla="*/ 175124 h 1887133"/>
                <a:gd name="connsiteX4" fmla="*/ 177082 w 1888992"/>
                <a:gd name="connsiteY4" fmla="*/ 1878191 h 1887133"/>
                <a:gd name="connsiteX5" fmla="*/ 0 w 1888992"/>
                <a:gd name="connsiteY5" fmla="*/ 1887133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1887133"/>
                  </a:moveTo>
                  <a:lnTo>
                    <a:pt x="0" y="0"/>
                  </a:lnTo>
                  <a:lnTo>
                    <a:pt x="1888992" y="0"/>
                  </a:lnTo>
                  <a:lnTo>
                    <a:pt x="1880149" y="175124"/>
                  </a:lnTo>
                  <a:cubicBezTo>
                    <a:pt x="1788954" y="1073103"/>
                    <a:pt x="1075061" y="1786997"/>
                    <a:pt x="177082" y="1878191"/>
                  </a:cubicBezTo>
                  <a:lnTo>
                    <a:pt x="0" y="1887133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6" name="Fatia2.3">
              <a:extLst>
                <a:ext uri="{FF2B5EF4-FFF2-40B4-BE49-F238E27FC236}">
                  <a16:creationId xmlns:a16="http://schemas.microsoft.com/office/drawing/2014/main" id="{D3EF374E-6044-0848-A192-63B02C4D5E28}"/>
                </a:ext>
              </a:extLst>
            </p:cNvPr>
            <p:cNvSpPr/>
            <p:nvPr/>
          </p:nvSpPr>
          <p:spPr>
            <a:xfrm rot="5400000">
              <a:off x="6114929" y="193797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9041 w 1889190"/>
                <a:gd name="connsiteY1" fmla="*/ 1712009 h 1891049"/>
                <a:gd name="connsiteX2" fmla="*/ 1712108 w 1889190"/>
                <a:gd name="connsiteY2" fmla="*/ 8942 h 1891049"/>
                <a:gd name="connsiteX3" fmla="*/ 1889190 w 1889190"/>
                <a:gd name="connsiteY3" fmla="*/ 0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9041" y="1712009"/>
                  </a:lnTo>
                  <a:cubicBezTo>
                    <a:pt x="100236" y="814030"/>
                    <a:pt x="814129" y="100137"/>
                    <a:pt x="1712108" y="8942"/>
                  </a:cubicBezTo>
                  <a:lnTo>
                    <a:pt x="1889190" y="0"/>
                  </a:ln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7" name="Fatia1.3">
              <a:extLst>
                <a:ext uri="{FF2B5EF4-FFF2-40B4-BE49-F238E27FC236}">
                  <a16:creationId xmlns:a16="http://schemas.microsoft.com/office/drawing/2014/main" id="{153C9361-7272-D846-8C62-354B9FDCC017}"/>
                </a:ext>
              </a:extLst>
            </p:cNvPr>
            <p:cNvSpPr/>
            <p:nvPr/>
          </p:nvSpPr>
          <p:spPr>
            <a:xfrm rot="5400000">
              <a:off x="4189937" y="1940030"/>
              <a:ext cx="1888992" cy="1887133"/>
            </a:xfrm>
            <a:custGeom>
              <a:avLst/>
              <a:gdLst>
                <a:gd name="connsiteX0" fmla="*/ 0 w 1888992"/>
                <a:gd name="connsiteY0" fmla="*/ 0 h 1887133"/>
                <a:gd name="connsiteX1" fmla="*/ 1888992 w 1888992"/>
                <a:gd name="connsiteY1" fmla="*/ 0 h 1887133"/>
                <a:gd name="connsiteX2" fmla="*/ 1888992 w 1888992"/>
                <a:gd name="connsiteY2" fmla="*/ 1887133 h 1887133"/>
                <a:gd name="connsiteX3" fmla="*/ 1711910 w 1888992"/>
                <a:gd name="connsiteY3" fmla="*/ 1878191 h 1887133"/>
                <a:gd name="connsiteX4" fmla="*/ 8843 w 1888992"/>
                <a:gd name="connsiteY4" fmla="*/ 175124 h 1887133"/>
                <a:gd name="connsiteX5" fmla="*/ 0 w 1888992"/>
                <a:gd name="connsiteY5" fmla="*/ 0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0"/>
                  </a:moveTo>
                  <a:lnTo>
                    <a:pt x="1888992" y="0"/>
                  </a:lnTo>
                  <a:lnTo>
                    <a:pt x="1888992" y="1887133"/>
                  </a:lnTo>
                  <a:lnTo>
                    <a:pt x="1711910" y="1878191"/>
                  </a:lnTo>
                  <a:cubicBezTo>
                    <a:pt x="813931" y="1786997"/>
                    <a:pt x="100038" y="1073103"/>
                    <a:pt x="8843" y="1751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5C0B751-1BB6-9642-9ABB-97E1A2741C88}"/>
              </a:ext>
            </a:extLst>
          </p:cNvPr>
          <p:cNvGrpSpPr/>
          <p:nvPr/>
        </p:nvGrpSpPr>
        <p:grpSpPr>
          <a:xfrm>
            <a:off x="-3995251" y="-3998080"/>
            <a:ext cx="8061433" cy="8061444"/>
            <a:chOff x="4386909" y="2137001"/>
            <a:chExt cx="3418183" cy="34181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atia4.2">
              <a:extLst>
                <a:ext uri="{FF2B5EF4-FFF2-40B4-BE49-F238E27FC236}">
                  <a16:creationId xmlns:a16="http://schemas.microsoft.com/office/drawing/2014/main" id="{5DC6758F-E616-784E-9C64-D86AF5F8115D}"/>
                </a:ext>
              </a:extLst>
            </p:cNvPr>
            <p:cNvSpPr/>
            <p:nvPr/>
          </p:nvSpPr>
          <p:spPr>
            <a:xfrm rot="5400000">
              <a:off x="6114000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56838 w 1691091"/>
                <a:gd name="connsiteY2" fmla="*/ 7920 h 1691091"/>
                <a:gd name="connsiteX3" fmla="*/ 1683171 w 1691091"/>
                <a:gd name="connsiteY3" fmla="*/ 1534253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56838" y="7920"/>
                  </a:lnTo>
                  <a:cubicBezTo>
                    <a:pt x="961631" y="89651"/>
                    <a:pt x="1601440" y="729461"/>
                    <a:pt x="1683171" y="1534253"/>
                  </a:cubicBez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rgbClr val="541E5A"/>
            </a:solidFill>
            <a:ln>
              <a:solidFill>
                <a:srgbClr val="541E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 dirty="0"/>
            </a:p>
          </p:txBody>
        </p:sp>
        <p:sp>
          <p:nvSpPr>
            <p:cNvPr id="10" name="Fatia3.2">
              <a:extLst>
                <a:ext uri="{FF2B5EF4-FFF2-40B4-BE49-F238E27FC236}">
                  <a16:creationId xmlns:a16="http://schemas.microsoft.com/office/drawing/2014/main" id="{DC890A7F-7102-BD4E-BB4A-49A8AC6891B9}"/>
                </a:ext>
              </a:extLst>
            </p:cNvPr>
            <p:cNvSpPr/>
            <p:nvPr/>
          </p:nvSpPr>
          <p:spPr>
            <a:xfrm rot="5400000">
              <a:off x="4386909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691091 w 1691091"/>
                <a:gd name="connsiteY2" fmla="*/ 0 h 1691091"/>
                <a:gd name="connsiteX3" fmla="*/ 1683171 w 1691091"/>
                <a:gd name="connsiteY3" fmla="*/ 156838 h 1691091"/>
                <a:gd name="connsiteX4" fmla="*/ 156838 w 1691091"/>
                <a:gd name="connsiteY4" fmla="*/ 168317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691091" y="0"/>
                  </a:lnTo>
                  <a:lnTo>
                    <a:pt x="1683171" y="156838"/>
                  </a:lnTo>
                  <a:cubicBezTo>
                    <a:pt x="1601440" y="961631"/>
                    <a:pt x="961630" y="1601441"/>
                    <a:pt x="156838" y="1683171"/>
                  </a:cubicBez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1" name="Fatia2.2">
              <a:extLst>
                <a:ext uri="{FF2B5EF4-FFF2-40B4-BE49-F238E27FC236}">
                  <a16:creationId xmlns:a16="http://schemas.microsoft.com/office/drawing/2014/main" id="{B23D81D1-A005-F843-A1C3-41670BB743E1}"/>
                </a:ext>
              </a:extLst>
            </p:cNvPr>
            <p:cNvSpPr/>
            <p:nvPr/>
          </p:nvSpPr>
          <p:spPr>
            <a:xfrm rot="5400000">
              <a:off x="6114000" y="2137001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7920 w 1691091"/>
                <a:gd name="connsiteY1" fmla="*/ 1534253 h 1691091"/>
                <a:gd name="connsiteX2" fmla="*/ 1534253 w 1691091"/>
                <a:gd name="connsiteY2" fmla="*/ 7920 h 1691091"/>
                <a:gd name="connsiteX3" fmla="*/ 1691091 w 1691091"/>
                <a:gd name="connsiteY3" fmla="*/ 0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7920" y="1534253"/>
                  </a:lnTo>
                  <a:cubicBezTo>
                    <a:pt x="89651" y="729461"/>
                    <a:pt x="729461" y="89651"/>
                    <a:pt x="1534253" y="7920"/>
                  </a:cubicBezTo>
                  <a:lnTo>
                    <a:pt x="1691091" y="0"/>
                  </a:ln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2" name="Fatia1.2">
              <a:extLst>
                <a:ext uri="{FF2B5EF4-FFF2-40B4-BE49-F238E27FC236}">
                  <a16:creationId xmlns:a16="http://schemas.microsoft.com/office/drawing/2014/main" id="{DFAFC2EA-B410-C045-9CA6-2F072A7A5D5E}"/>
                </a:ext>
              </a:extLst>
            </p:cNvPr>
            <p:cNvSpPr/>
            <p:nvPr/>
          </p:nvSpPr>
          <p:spPr>
            <a:xfrm rot="5400000">
              <a:off x="4386909" y="2137001"/>
              <a:ext cx="1691091" cy="1691091"/>
            </a:xfrm>
            <a:custGeom>
              <a:avLst/>
              <a:gdLst>
                <a:gd name="connsiteX0" fmla="*/ 0 w 1691091"/>
                <a:gd name="connsiteY0" fmla="*/ 0 h 1691091"/>
                <a:gd name="connsiteX1" fmla="*/ 1691091 w 1691091"/>
                <a:gd name="connsiteY1" fmla="*/ 0 h 1691091"/>
                <a:gd name="connsiteX2" fmla="*/ 1691091 w 1691091"/>
                <a:gd name="connsiteY2" fmla="*/ 1691091 h 1691091"/>
                <a:gd name="connsiteX3" fmla="*/ 1534253 w 1691091"/>
                <a:gd name="connsiteY3" fmla="*/ 1683171 h 1691091"/>
                <a:gd name="connsiteX4" fmla="*/ 7920 w 1691091"/>
                <a:gd name="connsiteY4" fmla="*/ 156838 h 1691091"/>
                <a:gd name="connsiteX5" fmla="*/ 0 w 1691091"/>
                <a:gd name="connsiteY5" fmla="*/ 0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0"/>
                  </a:moveTo>
                  <a:lnTo>
                    <a:pt x="1691091" y="0"/>
                  </a:lnTo>
                  <a:lnTo>
                    <a:pt x="1691091" y="1691091"/>
                  </a:lnTo>
                  <a:lnTo>
                    <a:pt x="1534253" y="1683171"/>
                  </a:lnTo>
                  <a:cubicBezTo>
                    <a:pt x="729461" y="1601441"/>
                    <a:pt x="89651" y="961631"/>
                    <a:pt x="7920" y="1568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3F6730D-23F4-C343-BDCE-037A6A3FA414}"/>
              </a:ext>
            </a:extLst>
          </p:cNvPr>
          <p:cNvGrpSpPr/>
          <p:nvPr/>
        </p:nvGrpSpPr>
        <p:grpSpPr>
          <a:xfrm>
            <a:off x="-3655643" y="-3658470"/>
            <a:ext cx="7382216" cy="7382225"/>
            <a:chOff x="4530909" y="2281001"/>
            <a:chExt cx="3130183" cy="3130183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Fatia4.1">
              <a:extLst>
                <a:ext uri="{FF2B5EF4-FFF2-40B4-BE49-F238E27FC236}">
                  <a16:creationId xmlns:a16="http://schemas.microsoft.com/office/drawing/2014/main" id="{E800488F-8DF7-DF49-8508-2AB428C0B2A9}"/>
                </a:ext>
              </a:extLst>
            </p:cNvPr>
            <p:cNvSpPr/>
            <p:nvPr/>
          </p:nvSpPr>
          <p:spPr>
            <a:xfrm rot="5400000">
              <a:off x="6114000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42114 w 1547091"/>
                <a:gd name="connsiteY2" fmla="*/ 7176 h 1547091"/>
                <a:gd name="connsiteX3" fmla="*/ 1539915 w 1547091"/>
                <a:gd name="connsiteY3" fmla="*/ 1404977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42114" y="7176"/>
                  </a:lnTo>
                  <a:cubicBezTo>
                    <a:pt x="879135" y="82025"/>
                    <a:pt x="1465066" y="667956"/>
                    <a:pt x="1539915" y="1404977"/>
                  </a:cubicBez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5" name="Fatia3.1">
              <a:extLst>
                <a:ext uri="{FF2B5EF4-FFF2-40B4-BE49-F238E27FC236}">
                  <a16:creationId xmlns:a16="http://schemas.microsoft.com/office/drawing/2014/main" id="{F192C70B-706A-4F41-908F-4E1BBE71B83E}"/>
                </a:ext>
              </a:extLst>
            </p:cNvPr>
            <p:cNvSpPr/>
            <p:nvPr/>
          </p:nvSpPr>
          <p:spPr>
            <a:xfrm rot="5400000">
              <a:off x="4530909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547091 w 1547091"/>
                <a:gd name="connsiteY2" fmla="*/ 0 h 1547091"/>
                <a:gd name="connsiteX3" fmla="*/ 1539915 w 1547091"/>
                <a:gd name="connsiteY3" fmla="*/ 142114 h 1547091"/>
                <a:gd name="connsiteX4" fmla="*/ 142114 w 1547091"/>
                <a:gd name="connsiteY4" fmla="*/ 1539915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547091" y="0"/>
                  </a:lnTo>
                  <a:lnTo>
                    <a:pt x="1539915" y="142114"/>
                  </a:lnTo>
                  <a:cubicBezTo>
                    <a:pt x="1465066" y="879135"/>
                    <a:pt x="879135" y="1465067"/>
                    <a:pt x="142114" y="1539915"/>
                  </a:cubicBez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6" name="Fatia2.1">
              <a:extLst>
                <a:ext uri="{FF2B5EF4-FFF2-40B4-BE49-F238E27FC236}">
                  <a16:creationId xmlns:a16="http://schemas.microsoft.com/office/drawing/2014/main" id="{BF42732B-AE45-A240-A43A-B123040802BE}"/>
                </a:ext>
              </a:extLst>
            </p:cNvPr>
            <p:cNvSpPr/>
            <p:nvPr/>
          </p:nvSpPr>
          <p:spPr>
            <a:xfrm rot="5400000">
              <a:off x="6114000" y="2281001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7176 w 1547091"/>
                <a:gd name="connsiteY1" fmla="*/ 1404977 h 1547091"/>
                <a:gd name="connsiteX2" fmla="*/ 1404977 w 1547091"/>
                <a:gd name="connsiteY2" fmla="*/ 7176 h 1547091"/>
                <a:gd name="connsiteX3" fmla="*/ 1547091 w 1547091"/>
                <a:gd name="connsiteY3" fmla="*/ 0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7176" y="1404977"/>
                  </a:lnTo>
                  <a:cubicBezTo>
                    <a:pt x="82025" y="667956"/>
                    <a:pt x="667956" y="82025"/>
                    <a:pt x="1404977" y="7176"/>
                  </a:cubicBezTo>
                  <a:lnTo>
                    <a:pt x="1547091" y="0"/>
                  </a:ln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7" name="Fatia1.1">
              <a:extLst>
                <a:ext uri="{FF2B5EF4-FFF2-40B4-BE49-F238E27FC236}">
                  <a16:creationId xmlns:a16="http://schemas.microsoft.com/office/drawing/2014/main" id="{BD8AF9A8-3C87-8F42-99E7-A99A93D9B934}"/>
                </a:ext>
              </a:extLst>
            </p:cNvPr>
            <p:cNvSpPr/>
            <p:nvPr/>
          </p:nvSpPr>
          <p:spPr>
            <a:xfrm rot="5400000">
              <a:off x="4530909" y="2281001"/>
              <a:ext cx="1547091" cy="1547091"/>
            </a:xfrm>
            <a:custGeom>
              <a:avLst/>
              <a:gdLst>
                <a:gd name="connsiteX0" fmla="*/ 0 w 1547091"/>
                <a:gd name="connsiteY0" fmla="*/ 0 h 1547091"/>
                <a:gd name="connsiteX1" fmla="*/ 1547091 w 1547091"/>
                <a:gd name="connsiteY1" fmla="*/ 0 h 1547091"/>
                <a:gd name="connsiteX2" fmla="*/ 1547091 w 1547091"/>
                <a:gd name="connsiteY2" fmla="*/ 1547091 h 1547091"/>
                <a:gd name="connsiteX3" fmla="*/ 1404977 w 1547091"/>
                <a:gd name="connsiteY3" fmla="*/ 1539915 h 1547091"/>
                <a:gd name="connsiteX4" fmla="*/ 7176 w 1547091"/>
                <a:gd name="connsiteY4" fmla="*/ 142114 h 1547091"/>
                <a:gd name="connsiteX5" fmla="*/ 0 w 1547091"/>
                <a:gd name="connsiteY5" fmla="*/ 0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0"/>
                  </a:moveTo>
                  <a:lnTo>
                    <a:pt x="1547091" y="0"/>
                  </a:lnTo>
                  <a:lnTo>
                    <a:pt x="1547091" y="1547091"/>
                  </a:lnTo>
                  <a:lnTo>
                    <a:pt x="1404977" y="1539915"/>
                  </a:lnTo>
                  <a:cubicBezTo>
                    <a:pt x="667956" y="1465067"/>
                    <a:pt x="82025" y="879135"/>
                    <a:pt x="7176" y="1421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sp>
        <p:nvSpPr>
          <p:cNvPr id="18" name="Centro">
            <a:extLst>
              <a:ext uri="{FF2B5EF4-FFF2-40B4-BE49-F238E27FC236}">
                <a16:creationId xmlns:a16="http://schemas.microsoft.com/office/drawing/2014/main" id="{4A67B9CE-8CDF-C04A-9E4E-50EBD3E4EAAA}"/>
              </a:ext>
            </a:extLst>
          </p:cNvPr>
          <p:cNvSpPr>
            <a:spLocks noChangeAspect="1"/>
          </p:cNvSpPr>
          <p:nvPr/>
        </p:nvSpPr>
        <p:spPr>
          <a:xfrm>
            <a:off x="-3360629" y="-3363455"/>
            <a:ext cx="6792183" cy="679219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/>
          </a:p>
        </p:txBody>
      </p:sp>
      <p:sp>
        <p:nvSpPr>
          <p:cNvPr id="32" name="Retângulo Arredondado 31">
            <a:extLst>
              <a:ext uri="{FF2B5EF4-FFF2-40B4-BE49-F238E27FC236}">
                <a16:creationId xmlns:a16="http://schemas.microsoft.com/office/drawing/2014/main" id="{D24BF4AF-839A-124B-8A5A-6EF0D5104912}"/>
              </a:ext>
            </a:extLst>
          </p:cNvPr>
          <p:cNvSpPr/>
          <p:nvPr/>
        </p:nvSpPr>
        <p:spPr>
          <a:xfrm>
            <a:off x="4131608" y="2738907"/>
            <a:ext cx="7524417" cy="5423804"/>
          </a:xfrm>
          <a:prstGeom prst="roundRect">
            <a:avLst>
              <a:gd name="adj" fmla="val 1317"/>
            </a:avLst>
          </a:prstGeom>
          <a:solidFill>
            <a:schemeClr val="bg1"/>
          </a:solidFill>
          <a:ln>
            <a:noFill/>
          </a:ln>
          <a:effectLst>
            <a:outerShdw blurRad="508000" dist="190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8F40497-3248-9E41-9DF7-1150DD18F8CA}"/>
              </a:ext>
            </a:extLst>
          </p:cNvPr>
          <p:cNvSpPr txBox="1"/>
          <p:nvPr/>
        </p:nvSpPr>
        <p:spPr>
          <a:xfrm>
            <a:off x="4613428" y="3673351"/>
            <a:ext cx="658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541E5A"/>
                </a:solidFill>
              </a:rPr>
              <a:t>Você conhece o </a:t>
            </a:r>
            <a:r>
              <a:rPr lang="pt-BR" sz="3600" b="1" dirty="0">
                <a:solidFill>
                  <a:srgbClr val="CB9217"/>
                </a:solidFill>
              </a:rPr>
              <a:t>IA-CM</a:t>
            </a:r>
            <a:r>
              <a:rPr lang="pt-BR" sz="3600" b="1" dirty="0">
                <a:solidFill>
                  <a:srgbClr val="541E5A"/>
                </a:solidFill>
              </a:rPr>
              <a:t>?</a:t>
            </a:r>
          </a:p>
        </p:txBody>
      </p:sp>
      <p:pic>
        <p:nvPicPr>
          <p:cNvPr id="23" name="Espaço Reservado para Imagem 22" descr="Cabeça com engrenagens">
            <a:extLst>
              <a:ext uri="{FF2B5EF4-FFF2-40B4-BE49-F238E27FC236}">
                <a16:creationId xmlns:a16="http://schemas.microsoft.com/office/drawing/2014/main" id="{04914C22-ED5A-374A-9B8E-EE780A38FCD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238500" cy="3238500"/>
          </a:xfr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2660684C-AF28-4137-9375-B9CD95E01B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05B3203B-63C0-4381-B157-0484BBF5C0E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C82656C6-EC1B-44FA-A431-AAFC8AAC53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46" name="Google Shape;85;p13">
            <a:extLst>
              <a:ext uri="{FF2B5EF4-FFF2-40B4-BE49-F238E27FC236}">
                <a16:creationId xmlns:a16="http://schemas.microsoft.com/office/drawing/2014/main" id="{6A7F9571-19F1-4658-AD9D-58CB57ABA91B}"/>
              </a:ext>
            </a:extLst>
          </p:cNvPr>
          <p:cNvSpPr txBox="1"/>
          <p:nvPr/>
        </p:nvSpPr>
        <p:spPr>
          <a:xfrm>
            <a:off x="-475646" y="6446303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41" name="índice3">
            <a:extLst>
              <a:ext uri="{FF2B5EF4-FFF2-40B4-BE49-F238E27FC236}">
                <a16:creationId xmlns:a16="http://schemas.microsoft.com/office/drawing/2014/main" id="{8E9FDA34-83B9-43E7-B039-5696B067E7A7}"/>
              </a:ext>
            </a:extLst>
          </p:cNvPr>
          <p:cNvGrpSpPr/>
          <p:nvPr/>
        </p:nvGrpSpPr>
        <p:grpSpPr>
          <a:xfrm>
            <a:off x="-840269" y="75091"/>
            <a:ext cx="1680538" cy="813045"/>
            <a:chOff x="-973394" y="185531"/>
            <a:chExt cx="3362633" cy="1626844"/>
          </a:xfrm>
        </p:grpSpPr>
        <p:pic>
          <p:nvPicPr>
            <p:cNvPr id="4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4954E375-F0E9-4DE3-BD5D-6F3A1DA5CC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79B7F6E1-55B6-47D7-A21C-38E6BA86253D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51BD3DB1-64F9-404D-885E-C25DB8FEA7EB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51" name="Oval 19">
                <a:extLst>
                  <a:ext uri="{FF2B5EF4-FFF2-40B4-BE49-F238E27FC236}">
                    <a16:creationId xmlns:a16="http://schemas.microsoft.com/office/drawing/2014/main" id="{522F1EC7-BA9D-45C2-97D7-61327092B1F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6325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banner3">
            <a:extLst>
              <a:ext uri="{FF2B5EF4-FFF2-40B4-BE49-F238E27FC236}">
                <a16:creationId xmlns:a16="http://schemas.microsoft.com/office/drawing/2014/main" id="{EB24ACA7-8502-7091-57AC-F0F26C81D2CA}"/>
              </a:ext>
            </a:extLst>
          </p:cNvPr>
          <p:cNvSpPr/>
          <p:nvPr/>
        </p:nvSpPr>
        <p:spPr>
          <a:xfrm>
            <a:off x="7609114" y="1317171"/>
            <a:ext cx="4098084" cy="4112925"/>
          </a:xfrm>
          <a:prstGeom prst="roundRect">
            <a:avLst>
              <a:gd name="adj" fmla="val 12327"/>
            </a:avLst>
          </a:prstGeom>
          <a:ln>
            <a:noFill/>
          </a:ln>
          <a:effectLst>
            <a:outerShdw blurRad="762000" dist="254000" dir="2700000" algn="tl" rotWithShape="0">
              <a:schemeClr val="bg1"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33" rIns="143933" rtlCol="0" anchor="ctr"/>
          <a:lstStyle/>
          <a:p>
            <a:pPr algn="ctr"/>
            <a:r>
              <a:rPr lang="pt-BR" sz="2999" b="1" dirty="0">
                <a:solidFill>
                  <a:srgbClr val="541E5A"/>
                </a:solidFill>
                <a:latin typeface="+mj-lt"/>
              </a:rPr>
              <a:t>IA-CM </a:t>
            </a:r>
            <a:r>
              <a:rPr lang="pt-BR" sz="2999" b="1" i="1" dirty="0">
                <a:solidFill>
                  <a:srgbClr val="541E5A"/>
                </a:solidFill>
                <a:latin typeface="+mj-lt"/>
              </a:rPr>
              <a:t>(</a:t>
            </a:r>
            <a:r>
              <a:rPr lang="en-US" sz="2999" b="1" i="1" dirty="0">
                <a:solidFill>
                  <a:srgbClr val="541E5A"/>
                </a:solidFill>
              </a:rPr>
              <a:t>Internal Audit Capability Model for the Public Sector</a:t>
            </a:r>
            <a:r>
              <a:rPr lang="pt-BR" sz="2999" b="1" i="1" dirty="0">
                <a:solidFill>
                  <a:srgbClr val="541E5A"/>
                </a:solidFill>
              </a:rPr>
              <a:t>)</a:t>
            </a:r>
            <a:endParaRPr lang="pt-BR" sz="2999" b="1" i="1" dirty="0">
              <a:solidFill>
                <a:srgbClr val="541E5A"/>
              </a:solidFill>
              <a:latin typeface="+mj-lt"/>
            </a:endParaRPr>
          </a:p>
          <a:p>
            <a:pPr algn="ctr"/>
            <a:endParaRPr lang="pt-BR" sz="2399" b="1" dirty="0">
              <a:solidFill>
                <a:srgbClr val="541E5A"/>
              </a:solidFill>
              <a:latin typeface="+mj-lt"/>
            </a:endParaRPr>
          </a:p>
          <a:p>
            <a:pPr algn="ctr"/>
            <a:r>
              <a:rPr lang="pt-BR" sz="2399" b="1" dirty="0">
                <a:solidFill>
                  <a:srgbClr val="541E5A"/>
                </a:solidFill>
                <a:latin typeface="+mj-lt"/>
              </a:rPr>
              <a:t>(</a:t>
            </a:r>
            <a:r>
              <a:rPr lang="pt-BR" sz="2400" b="1" i="1" dirty="0">
                <a:solidFill>
                  <a:srgbClr val="CB9217"/>
                </a:solidFill>
                <a:latin typeface="+mj-lt"/>
              </a:rPr>
              <a:t>framework</a:t>
            </a:r>
            <a:r>
              <a:rPr lang="pt-BR" sz="2399" b="1" dirty="0">
                <a:solidFill>
                  <a:srgbClr val="541E5A"/>
                </a:solidFill>
                <a:latin typeface="+mj-lt"/>
              </a:rPr>
              <a:t> do Instituto dos Auditores Internos que utiliza as Normas Internacionais de Auditoria Interna</a:t>
            </a:r>
            <a:r>
              <a:rPr lang="pt-BR" sz="2999" b="1" dirty="0">
                <a:solidFill>
                  <a:srgbClr val="541E5A"/>
                </a:solidFill>
                <a:latin typeface="+mj-lt"/>
              </a:rPr>
              <a:t>)</a:t>
            </a:r>
          </a:p>
          <a:p>
            <a:pPr algn="ctr"/>
            <a:endParaRPr lang="pt-BR" sz="2999" b="1" dirty="0">
              <a:solidFill>
                <a:srgbClr val="541E5A"/>
              </a:solidFill>
              <a:latin typeface="+mj-lt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DDA32D6-9C3C-4456-A9F1-D485FC286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810" y="1211370"/>
            <a:ext cx="6908861" cy="452104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A6078D7-6696-469A-A0A3-FFCF0722DA4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510A5739-114B-425F-B2EE-B39CEB85913B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FD30EE9-5BED-4505-B692-F3DC34530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7" name="Google Shape;85;p13">
            <a:extLst>
              <a:ext uri="{FF2B5EF4-FFF2-40B4-BE49-F238E27FC236}">
                <a16:creationId xmlns:a16="http://schemas.microsoft.com/office/drawing/2014/main" id="{CBA9CC6B-82D3-44C4-9C32-7E7DFBC3EB5D}"/>
              </a:ext>
            </a:extLst>
          </p:cNvPr>
          <p:cNvSpPr txBox="1"/>
          <p:nvPr/>
        </p:nvSpPr>
        <p:spPr>
          <a:xfrm>
            <a:off x="3854073" y="6410875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19" name="índice3">
            <a:extLst>
              <a:ext uri="{FF2B5EF4-FFF2-40B4-BE49-F238E27FC236}">
                <a16:creationId xmlns:a16="http://schemas.microsoft.com/office/drawing/2014/main" id="{9BC15A86-8049-4812-9E53-3DB683903FB3}"/>
              </a:ext>
            </a:extLst>
          </p:cNvPr>
          <p:cNvGrpSpPr/>
          <p:nvPr/>
        </p:nvGrpSpPr>
        <p:grpSpPr>
          <a:xfrm>
            <a:off x="-840269" y="57162"/>
            <a:ext cx="1680538" cy="813045"/>
            <a:chOff x="-973394" y="185531"/>
            <a:chExt cx="3362633" cy="1626844"/>
          </a:xfrm>
        </p:grpSpPr>
        <p:pic>
          <p:nvPicPr>
            <p:cNvPr id="20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AFB2CDDC-49B2-4425-B02A-261D987BF6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89049A53-F08B-4D81-B649-5034CD75D8F1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1B610C18-B3C0-41DA-B24F-24A83929F46E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3" name="Oval 19">
                <a:extLst>
                  <a:ext uri="{FF2B5EF4-FFF2-40B4-BE49-F238E27FC236}">
                    <a16:creationId xmlns:a16="http://schemas.microsoft.com/office/drawing/2014/main" id="{AC3966BD-534A-4077-897C-C937F1975DE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2605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539E-6 4.44444E-6 L -0.59144 4.44444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A5665ED-DFFB-144D-828C-2D2C464FD811}"/>
              </a:ext>
            </a:extLst>
          </p:cNvPr>
          <p:cNvGrpSpPr/>
          <p:nvPr/>
        </p:nvGrpSpPr>
        <p:grpSpPr>
          <a:xfrm>
            <a:off x="1178504" y="1723618"/>
            <a:ext cx="5140726" cy="719667"/>
            <a:chOff x="1307045" y="567856"/>
            <a:chExt cx="5143107" cy="720000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68793826-8970-5B47-A137-07C91AE4028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91017" y="-1445092"/>
              <a:ext cx="0" cy="4767943"/>
            </a:xfrm>
            <a:prstGeom prst="line">
              <a:avLst/>
            </a:prstGeom>
            <a:ln w="25400">
              <a:solidFill>
                <a:srgbClr val="070A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ic1">
              <a:extLst>
                <a:ext uri="{FF2B5EF4-FFF2-40B4-BE49-F238E27FC236}">
                  <a16:creationId xmlns:a16="http://schemas.microsoft.com/office/drawing/2014/main" id="{E69C9CEB-644D-D14B-A980-328F4D6600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30152" y="567856"/>
              <a:ext cx="720000" cy="720000"/>
              <a:chOff x="6546850" y="2958246"/>
              <a:chExt cx="504000" cy="504000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0E7CDFB2-1E34-4F47-8CD9-91537BB186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46850" y="2958246"/>
                <a:ext cx="504000" cy="504000"/>
                <a:chOff x="7379504" y="964574"/>
                <a:chExt cx="3867513" cy="3785225"/>
              </a:xfrm>
            </p:grpSpPr>
            <p:sp>
              <p:nvSpPr>
                <p:cNvPr id="29" name="Retângulo Arredondado 24">
                  <a:extLst>
                    <a:ext uri="{FF2B5EF4-FFF2-40B4-BE49-F238E27FC236}">
                      <a16:creationId xmlns:a16="http://schemas.microsoft.com/office/drawing/2014/main" id="{DC43AE0D-F5E3-A448-957A-679D0E66210C}"/>
                    </a:ext>
                  </a:extLst>
                </p:cNvPr>
                <p:cNvSpPr/>
                <p:nvPr/>
              </p:nvSpPr>
              <p:spPr>
                <a:xfrm>
                  <a:off x="7379504" y="964574"/>
                  <a:ext cx="3867513" cy="3785225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>
                  <a:outerShdw blurRad="190500" dist="63500" dir="18900000" algn="bl" rotWithShape="0">
                    <a:srgbClr val="01091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/>
                </a:p>
              </p:txBody>
            </p:sp>
            <p:sp>
              <p:nvSpPr>
                <p:cNvPr id="30" name="Retângulo Arredondado 25">
                  <a:extLst>
                    <a:ext uri="{FF2B5EF4-FFF2-40B4-BE49-F238E27FC236}">
                      <a16:creationId xmlns:a16="http://schemas.microsoft.com/office/drawing/2014/main" id="{81BA3F96-552A-3E46-B35C-424A8E5D38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47380" y="1091305"/>
                  <a:ext cx="3531760" cy="3531762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 dirty="0"/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A33B98A-C1DE-694D-A7EC-1891E0A13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32330" y="3043806"/>
                <a:ext cx="333040" cy="332880"/>
              </a:xfrm>
              <a:prstGeom prst="ellipse">
                <a:avLst/>
              </a:prstGeom>
              <a:solidFill>
                <a:srgbClr val="070A22"/>
              </a:solidFill>
              <a:ln>
                <a:solidFill>
                  <a:srgbClr val="070A22"/>
                </a:solidFill>
              </a:ln>
              <a:effectLst>
                <a:outerShdw blurRad="127000" dist="63500" dir="5400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799" dirty="0"/>
              </a:p>
            </p:txBody>
          </p:sp>
          <p:pic>
            <p:nvPicPr>
              <p:cNvPr id="28" name="Gráfico 27">
                <a:extLst>
                  <a:ext uri="{FF2B5EF4-FFF2-40B4-BE49-F238E27FC236}">
                    <a16:creationId xmlns:a16="http://schemas.microsoft.com/office/drawing/2014/main" id="{B83EA51B-92B0-6E48-A23F-ABBD10B4B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/>
            </p:blipFill>
            <p:spPr>
              <a:xfrm>
                <a:off x="6669378" y="3089201"/>
                <a:ext cx="252000" cy="252000"/>
              </a:xfrm>
              <a:prstGeom prst="rect">
                <a:avLst/>
              </a:prstGeom>
            </p:spPr>
          </p:pic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642B650-95AF-274F-8A6B-D67EDAF39DB6}"/>
              </a:ext>
            </a:extLst>
          </p:cNvPr>
          <p:cNvGrpSpPr/>
          <p:nvPr/>
        </p:nvGrpSpPr>
        <p:grpSpPr>
          <a:xfrm>
            <a:off x="-4462217" y="-4465275"/>
            <a:ext cx="8995357" cy="8995833"/>
            <a:chOff x="4190866" y="1938903"/>
            <a:chExt cx="3814182" cy="3814380"/>
          </a:xfrm>
        </p:grpSpPr>
        <p:sp>
          <p:nvSpPr>
            <p:cNvPr id="4" name="Fatia4.3">
              <a:extLst>
                <a:ext uri="{FF2B5EF4-FFF2-40B4-BE49-F238E27FC236}">
                  <a16:creationId xmlns:a16="http://schemas.microsoft.com/office/drawing/2014/main" id="{5536D38F-63CE-A04D-B2D6-5C62512BDB34}"/>
                </a:ext>
              </a:extLst>
            </p:cNvPr>
            <p:cNvSpPr/>
            <p:nvPr/>
          </p:nvSpPr>
          <p:spPr>
            <a:xfrm rot="5400000">
              <a:off x="6114929" y="386316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0 w 1889190"/>
                <a:gd name="connsiteY1" fmla="*/ 0 h 1891049"/>
                <a:gd name="connsiteX2" fmla="*/ 177082 w 1889190"/>
                <a:gd name="connsiteY2" fmla="*/ 8942 h 1891049"/>
                <a:gd name="connsiteX3" fmla="*/ 1880149 w 1889190"/>
                <a:gd name="connsiteY3" fmla="*/ 1712009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0" y="0"/>
                  </a:lnTo>
                  <a:lnTo>
                    <a:pt x="177082" y="8942"/>
                  </a:lnTo>
                  <a:cubicBezTo>
                    <a:pt x="1075061" y="100137"/>
                    <a:pt x="1788954" y="814030"/>
                    <a:pt x="1880149" y="1712009"/>
                  </a:cubicBez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5" name="Fatia3.3">
              <a:extLst>
                <a:ext uri="{FF2B5EF4-FFF2-40B4-BE49-F238E27FC236}">
                  <a16:creationId xmlns:a16="http://schemas.microsoft.com/office/drawing/2014/main" id="{9FCF2A75-383D-BA4C-916C-77B1E2213141}"/>
                </a:ext>
              </a:extLst>
            </p:cNvPr>
            <p:cNvSpPr/>
            <p:nvPr/>
          </p:nvSpPr>
          <p:spPr>
            <a:xfrm rot="5400000">
              <a:off x="4189937" y="3865022"/>
              <a:ext cx="1888992" cy="1887133"/>
            </a:xfrm>
            <a:custGeom>
              <a:avLst/>
              <a:gdLst>
                <a:gd name="connsiteX0" fmla="*/ 0 w 1888992"/>
                <a:gd name="connsiteY0" fmla="*/ 1887133 h 1887133"/>
                <a:gd name="connsiteX1" fmla="*/ 0 w 1888992"/>
                <a:gd name="connsiteY1" fmla="*/ 0 h 1887133"/>
                <a:gd name="connsiteX2" fmla="*/ 1888992 w 1888992"/>
                <a:gd name="connsiteY2" fmla="*/ 0 h 1887133"/>
                <a:gd name="connsiteX3" fmla="*/ 1880149 w 1888992"/>
                <a:gd name="connsiteY3" fmla="*/ 175124 h 1887133"/>
                <a:gd name="connsiteX4" fmla="*/ 177082 w 1888992"/>
                <a:gd name="connsiteY4" fmla="*/ 1878191 h 1887133"/>
                <a:gd name="connsiteX5" fmla="*/ 0 w 1888992"/>
                <a:gd name="connsiteY5" fmla="*/ 1887133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1887133"/>
                  </a:moveTo>
                  <a:lnTo>
                    <a:pt x="0" y="0"/>
                  </a:lnTo>
                  <a:lnTo>
                    <a:pt x="1888992" y="0"/>
                  </a:lnTo>
                  <a:lnTo>
                    <a:pt x="1880149" y="175124"/>
                  </a:lnTo>
                  <a:cubicBezTo>
                    <a:pt x="1788954" y="1073103"/>
                    <a:pt x="1075061" y="1786997"/>
                    <a:pt x="177082" y="1878191"/>
                  </a:cubicBezTo>
                  <a:lnTo>
                    <a:pt x="0" y="1887133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6" name="Fatia2.3">
              <a:extLst>
                <a:ext uri="{FF2B5EF4-FFF2-40B4-BE49-F238E27FC236}">
                  <a16:creationId xmlns:a16="http://schemas.microsoft.com/office/drawing/2014/main" id="{D3EF374E-6044-0848-A192-63B02C4D5E28}"/>
                </a:ext>
              </a:extLst>
            </p:cNvPr>
            <p:cNvSpPr/>
            <p:nvPr/>
          </p:nvSpPr>
          <p:spPr>
            <a:xfrm rot="5400000">
              <a:off x="6114929" y="193797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9041 w 1889190"/>
                <a:gd name="connsiteY1" fmla="*/ 1712009 h 1891049"/>
                <a:gd name="connsiteX2" fmla="*/ 1712108 w 1889190"/>
                <a:gd name="connsiteY2" fmla="*/ 8942 h 1891049"/>
                <a:gd name="connsiteX3" fmla="*/ 1889190 w 1889190"/>
                <a:gd name="connsiteY3" fmla="*/ 0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9041" y="1712009"/>
                  </a:lnTo>
                  <a:cubicBezTo>
                    <a:pt x="100236" y="814030"/>
                    <a:pt x="814129" y="100137"/>
                    <a:pt x="1712108" y="8942"/>
                  </a:cubicBezTo>
                  <a:lnTo>
                    <a:pt x="1889190" y="0"/>
                  </a:ln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7" name="Fatia1.3">
              <a:extLst>
                <a:ext uri="{FF2B5EF4-FFF2-40B4-BE49-F238E27FC236}">
                  <a16:creationId xmlns:a16="http://schemas.microsoft.com/office/drawing/2014/main" id="{153C9361-7272-D846-8C62-354B9FDCC017}"/>
                </a:ext>
              </a:extLst>
            </p:cNvPr>
            <p:cNvSpPr/>
            <p:nvPr/>
          </p:nvSpPr>
          <p:spPr>
            <a:xfrm rot="5400000">
              <a:off x="4189937" y="1940030"/>
              <a:ext cx="1888992" cy="1887133"/>
            </a:xfrm>
            <a:custGeom>
              <a:avLst/>
              <a:gdLst>
                <a:gd name="connsiteX0" fmla="*/ 0 w 1888992"/>
                <a:gd name="connsiteY0" fmla="*/ 0 h 1887133"/>
                <a:gd name="connsiteX1" fmla="*/ 1888992 w 1888992"/>
                <a:gd name="connsiteY1" fmla="*/ 0 h 1887133"/>
                <a:gd name="connsiteX2" fmla="*/ 1888992 w 1888992"/>
                <a:gd name="connsiteY2" fmla="*/ 1887133 h 1887133"/>
                <a:gd name="connsiteX3" fmla="*/ 1711910 w 1888992"/>
                <a:gd name="connsiteY3" fmla="*/ 1878191 h 1887133"/>
                <a:gd name="connsiteX4" fmla="*/ 8843 w 1888992"/>
                <a:gd name="connsiteY4" fmla="*/ 175124 h 1887133"/>
                <a:gd name="connsiteX5" fmla="*/ 0 w 1888992"/>
                <a:gd name="connsiteY5" fmla="*/ 0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0"/>
                  </a:moveTo>
                  <a:lnTo>
                    <a:pt x="1888992" y="0"/>
                  </a:lnTo>
                  <a:lnTo>
                    <a:pt x="1888992" y="1887133"/>
                  </a:lnTo>
                  <a:lnTo>
                    <a:pt x="1711910" y="1878191"/>
                  </a:lnTo>
                  <a:cubicBezTo>
                    <a:pt x="813931" y="1786997"/>
                    <a:pt x="100038" y="1073103"/>
                    <a:pt x="8843" y="1751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5C0B751-1BB6-9642-9ABB-97E1A2741C88}"/>
              </a:ext>
            </a:extLst>
          </p:cNvPr>
          <p:cNvGrpSpPr/>
          <p:nvPr/>
        </p:nvGrpSpPr>
        <p:grpSpPr>
          <a:xfrm>
            <a:off x="-3995251" y="-3998080"/>
            <a:ext cx="8061433" cy="8061444"/>
            <a:chOff x="4386909" y="2137001"/>
            <a:chExt cx="3418183" cy="34181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atia4.2">
              <a:extLst>
                <a:ext uri="{FF2B5EF4-FFF2-40B4-BE49-F238E27FC236}">
                  <a16:creationId xmlns:a16="http://schemas.microsoft.com/office/drawing/2014/main" id="{5DC6758F-E616-784E-9C64-D86AF5F8115D}"/>
                </a:ext>
              </a:extLst>
            </p:cNvPr>
            <p:cNvSpPr/>
            <p:nvPr/>
          </p:nvSpPr>
          <p:spPr>
            <a:xfrm rot="5400000">
              <a:off x="6114000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56838 w 1691091"/>
                <a:gd name="connsiteY2" fmla="*/ 7920 h 1691091"/>
                <a:gd name="connsiteX3" fmla="*/ 1683171 w 1691091"/>
                <a:gd name="connsiteY3" fmla="*/ 1534253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56838" y="7920"/>
                  </a:lnTo>
                  <a:cubicBezTo>
                    <a:pt x="961631" y="89651"/>
                    <a:pt x="1601440" y="729461"/>
                    <a:pt x="1683171" y="1534253"/>
                  </a:cubicBez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rgbClr val="541E5A"/>
            </a:solidFill>
            <a:ln>
              <a:solidFill>
                <a:srgbClr val="541E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 dirty="0"/>
            </a:p>
          </p:txBody>
        </p:sp>
        <p:sp>
          <p:nvSpPr>
            <p:cNvPr id="10" name="Fatia3.2">
              <a:extLst>
                <a:ext uri="{FF2B5EF4-FFF2-40B4-BE49-F238E27FC236}">
                  <a16:creationId xmlns:a16="http://schemas.microsoft.com/office/drawing/2014/main" id="{DC890A7F-7102-BD4E-BB4A-49A8AC6891B9}"/>
                </a:ext>
              </a:extLst>
            </p:cNvPr>
            <p:cNvSpPr/>
            <p:nvPr/>
          </p:nvSpPr>
          <p:spPr>
            <a:xfrm rot="5400000">
              <a:off x="4386909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691091 w 1691091"/>
                <a:gd name="connsiteY2" fmla="*/ 0 h 1691091"/>
                <a:gd name="connsiteX3" fmla="*/ 1683171 w 1691091"/>
                <a:gd name="connsiteY3" fmla="*/ 156838 h 1691091"/>
                <a:gd name="connsiteX4" fmla="*/ 156838 w 1691091"/>
                <a:gd name="connsiteY4" fmla="*/ 168317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691091" y="0"/>
                  </a:lnTo>
                  <a:lnTo>
                    <a:pt x="1683171" y="156838"/>
                  </a:lnTo>
                  <a:cubicBezTo>
                    <a:pt x="1601440" y="961631"/>
                    <a:pt x="961630" y="1601441"/>
                    <a:pt x="156838" y="1683171"/>
                  </a:cubicBez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1" name="Fatia2.2">
              <a:extLst>
                <a:ext uri="{FF2B5EF4-FFF2-40B4-BE49-F238E27FC236}">
                  <a16:creationId xmlns:a16="http://schemas.microsoft.com/office/drawing/2014/main" id="{B23D81D1-A005-F843-A1C3-41670BB743E1}"/>
                </a:ext>
              </a:extLst>
            </p:cNvPr>
            <p:cNvSpPr/>
            <p:nvPr/>
          </p:nvSpPr>
          <p:spPr>
            <a:xfrm rot="5400000">
              <a:off x="6114000" y="2137001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7920 w 1691091"/>
                <a:gd name="connsiteY1" fmla="*/ 1534253 h 1691091"/>
                <a:gd name="connsiteX2" fmla="*/ 1534253 w 1691091"/>
                <a:gd name="connsiteY2" fmla="*/ 7920 h 1691091"/>
                <a:gd name="connsiteX3" fmla="*/ 1691091 w 1691091"/>
                <a:gd name="connsiteY3" fmla="*/ 0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7920" y="1534253"/>
                  </a:lnTo>
                  <a:cubicBezTo>
                    <a:pt x="89651" y="729461"/>
                    <a:pt x="729461" y="89651"/>
                    <a:pt x="1534253" y="7920"/>
                  </a:cubicBezTo>
                  <a:lnTo>
                    <a:pt x="1691091" y="0"/>
                  </a:ln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2" name="Fatia1.2">
              <a:extLst>
                <a:ext uri="{FF2B5EF4-FFF2-40B4-BE49-F238E27FC236}">
                  <a16:creationId xmlns:a16="http://schemas.microsoft.com/office/drawing/2014/main" id="{DFAFC2EA-B410-C045-9CA6-2F072A7A5D5E}"/>
                </a:ext>
              </a:extLst>
            </p:cNvPr>
            <p:cNvSpPr/>
            <p:nvPr/>
          </p:nvSpPr>
          <p:spPr>
            <a:xfrm rot="5400000">
              <a:off x="4386909" y="2137001"/>
              <a:ext cx="1691091" cy="1691091"/>
            </a:xfrm>
            <a:custGeom>
              <a:avLst/>
              <a:gdLst>
                <a:gd name="connsiteX0" fmla="*/ 0 w 1691091"/>
                <a:gd name="connsiteY0" fmla="*/ 0 h 1691091"/>
                <a:gd name="connsiteX1" fmla="*/ 1691091 w 1691091"/>
                <a:gd name="connsiteY1" fmla="*/ 0 h 1691091"/>
                <a:gd name="connsiteX2" fmla="*/ 1691091 w 1691091"/>
                <a:gd name="connsiteY2" fmla="*/ 1691091 h 1691091"/>
                <a:gd name="connsiteX3" fmla="*/ 1534253 w 1691091"/>
                <a:gd name="connsiteY3" fmla="*/ 1683171 h 1691091"/>
                <a:gd name="connsiteX4" fmla="*/ 7920 w 1691091"/>
                <a:gd name="connsiteY4" fmla="*/ 156838 h 1691091"/>
                <a:gd name="connsiteX5" fmla="*/ 0 w 1691091"/>
                <a:gd name="connsiteY5" fmla="*/ 0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0"/>
                  </a:moveTo>
                  <a:lnTo>
                    <a:pt x="1691091" y="0"/>
                  </a:lnTo>
                  <a:lnTo>
                    <a:pt x="1691091" y="1691091"/>
                  </a:lnTo>
                  <a:lnTo>
                    <a:pt x="1534253" y="1683171"/>
                  </a:lnTo>
                  <a:cubicBezTo>
                    <a:pt x="729461" y="1601441"/>
                    <a:pt x="89651" y="961631"/>
                    <a:pt x="7920" y="1568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3F6730D-23F4-C343-BDCE-037A6A3FA414}"/>
              </a:ext>
            </a:extLst>
          </p:cNvPr>
          <p:cNvGrpSpPr/>
          <p:nvPr/>
        </p:nvGrpSpPr>
        <p:grpSpPr>
          <a:xfrm>
            <a:off x="-3655643" y="-3658470"/>
            <a:ext cx="7382216" cy="7382225"/>
            <a:chOff x="4530909" y="2281001"/>
            <a:chExt cx="3130183" cy="3130183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Fatia4.1">
              <a:extLst>
                <a:ext uri="{FF2B5EF4-FFF2-40B4-BE49-F238E27FC236}">
                  <a16:creationId xmlns:a16="http://schemas.microsoft.com/office/drawing/2014/main" id="{E800488F-8DF7-DF49-8508-2AB428C0B2A9}"/>
                </a:ext>
              </a:extLst>
            </p:cNvPr>
            <p:cNvSpPr/>
            <p:nvPr/>
          </p:nvSpPr>
          <p:spPr>
            <a:xfrm rot="5400000">
              <a:off x="6114000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42114 w 1547091"/>
                <a:gd name="connsiteY2" fmla="*/ 7176 h 1547091"/>
                <a:gd name="connsiteX3" fmla="*/ 1539915 w 1547091"/>
                <a:gd name="connsiteY3" fmla="*/ 1404977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42114" y="7176"/>
                  </a:lnTo>
                  <a:cubicBezTo>
                    <a:pt x="879135" y="82025"/>
                    <a:pt x="1465066" y="667956"/>
                    <a:pt x="1539915" y="1404977"/>
                  </a:cubicBez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5" name="Fatia3.1">
              <a:extLst>
                <a:ext uri="{FF2B5EF4-FFF2-40B4-BE49-F238E27FC236}">
                  <a16:creationId xmlns:a16="http://schemas.microsoft.com/office/drawing/2014/main" id="{F192C70B-706A-4F41-908F-4E1BBE71B83E}"/>
                </a:ext>
              </a:extLst>
            </p:cNvPr>
            <p:cNvSpPr/>
            <p:nvPr/>
          </p:nvSpPr>
          <p:spPr>
            <a:xfrm rot="5400000">
              <a:off x="4530909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547091 w 1547091"/>
                <a:gd name="connsiteY2" fmla="*/ 0 h 1547091"/>
                <a:gd name="connsiteX3" fmla="*/ 1539915 w 1547091"/>
                <a:gd name="connsiteY3" fmla="*/ 142114 h 1547091"/>
                <a:gd name="connsiteX4" fmla="*/ 142114 w 1547091"/>
                <a:gd name="connsiteY4" fmla="*/ 1539915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547091" y="0"/>
                  </a:lnTo>
                  <a:lnTo>
                    <a:pt x="1539915" y="142114"/>
                  </a:lnTo>
                  <a:cubicBezTo>
                    <a:pt x="1465066" y="879135"/>
                    <a:pt x="879135" y="1465067"/>
                    <a:pt x="142114" y="1539915"/>
                  </a:cubicBez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6" name="Fatia2.1">
              <a:extLst>
                <a:ext uri="{FF2B5EF4-FFF2-40B4-BE49-F238E27FC236}">
                  <a16:creationId xmlns:a16="http://schemas.microsoft.com/office/drawing/2014/main" id="{BF42732B-AE45-A240-A43A-B123040802BE}"/>
                </a:ext>
              </a:extLst>
            </p:cNvPr>
            <p:cNvSpPr/>
            <p:nvPr/>
          </p:nvSpPr>
          <p:spPr>
            <a:xfrm rot="5400000">
              <a:off x="6114000" y="2281001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7176 w 1547091"/>
                <a:gd name="connsiteY1" fmla="*/ 1404977 h 1547091"/>
                <a:gd name="connsiteX2" fmla="*/ 1404977 w 1547091"/>
                <a:gd name="connsiteY2" fmla="*/ 7176 h 1547091"/>
                <a:gd name="connsiteX3" fmla="*/ 1547091 w 1547091"/>
                <a:gd name="connsiteY3" fmla="*/ 0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7176" y="1404977"/>
                  </a:lnTo>
                  <a:cubicBezTo>
                    <a:pt x="82025" y="667956"/>
                    <a:pt x="667956" y="82025"/>
                    <a:pt x="1404977" y="7176"/>
                  </a:cubicBezTo>
                  <a:lnTo>
                    <a:pt x="1547091" y="0"/>
                  </a:ln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7" name="Fatia1.1">
              <a:extLst>
                <a:ext uri="{FF2B5EF4-FFF2-40B4-BE49-F238E27FC236}">
                  <a16:creationId xmlns:a16="http://schemas.microsoft.com/office/drawing/2014/main" id="{BD8AF9A8-3C87-8F42-99E7-A99A93D9B934}"/>
                </a:ext>
              </a:extLst>
            </p:cNvPr>
            <p:cNvSpPr/>
            <p:nvPr/>
          </p:nvSpPr>
          <p:spPr>
            <a:xfrm rot="5400000">
              <a:off x="4530909" y="2281001"/>
              <a:ext cx="1547091" cy="1547091"/>
            </a:xfrm>
            <a:custGeom>
              <a:avLst/>
              <a:gdLst>
                <a:gd name="connsiteX0" fmla="*/ 0 w 1547091"/>
                <a:gd name="connsiteY0" fmla="*/ 0 h 1547091"/>
                <a:gd name="connsiteX1" fmla="*/ 1547091 w 1547091"/>
                <a:gd name="connsiteY1" fmla="*/ 0 h 1547091"/>
                <a:gd name="connsiteX2" fmla="*/ 1547091 w 1547091"/>
                <a:gd name="connsiteY2" fmla="*/ 1547091 h 1547091"/>
                <a:gd name="connsiteX3" fmla="*/ 1404977 w 1547091"/>
                <a:gd name="connsiteY3" fmla="*/ 1539915 h 1547091"/>
                <a:gd name="connsiteX4" fmla="*/ 7176 w 1547091"/>
                <a:gd name="connsiteY4" fmla="*/ 142114 h 1547091"/>
                <a:gd name="connsiteX5" fmla="*/ 0 w 1547091"/>
                <a:gd name="connsiteY5" fmla="*/ 0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0"/>
                  </a:moveTo>
                  <a:lnTo>
                    <a:pt x="1547091" y="0"/>
                  </a:lnTo>
                  <a:lnTo>
                    <a:pt x="1547091" y="1547091"/>
                  </a:lnTo>
                  <a:lnTo>
                    <a:pt x="1404977" y="1539915"/>
                  </a:lnTo>
                  <a:cubicBezTo>
                    <a:pt x="667956" y="1465067"/>
                    <a:pt x="82025" y="879135"/>
                    <a:pt x="7176" y="1421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sp>
        <p:nvSpPr>
          <p:cNvPr id="18" name="Centro">
            <a:extLst>
              <a:ext uri="{FF2B5EF4-FFF2-40B4-BE49-F238E27FC236}">
                <a16:creationId xmlns:a16="http://schemas.microsoft.com/office/drawing/2014/main" id="{4A67B9CE-8CDF-C04A-9E4E-50EBD3E4EAAA}"/>
              </a:ext>
            </a:extLst>
          </p:cNvPr>
          <p:cNvSpPr>
            <a:spLocks noChangeAspect="1"/>
          </p:cNvSpPr>
          <p:nvPr/>
        </p:nvSpPr>
        <p:spPr>
          <a:xfrm>
            <a:off x="-3360629" y="-3363455"/>
            <a:ext cx="6792183" cy="679219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/>
          </a:p>
        </p:txBody>
      </p:sp>
      <p:sp>
        <p:nvSpPr>
          <p:cNvPr id="32" name="Retângulo Arredondado 31">
            <a:extLst>
              <a:ext uri="{FF2B5EF4-FFF2-40B4-BE49-F238E27FC236}">
                <a16:creationId xmlns:a16="http://schemas.microsoft.com/office/drawing/2014/main" id="{D24BF4AF-839A-124B-8A5A-6EF0D5104912}"/>
              </a:ext>
            </a:extLst>
          </p:cNvPr>
          <p:cNvSpPr/>
          <p:nvPr/>
        </p:nvSpPr>
        <p:spPr>
          <a:xfrm>
            <a:off x="4131608" y="2738907"/>
            <a:ext cx="7524417" cy="5423804"/>
          </a:xfrm>
          <a:prstGeom prst="roundRect">
            <a:avLst>
              <a:gd name="adj" fmla="val 1317"/>
            </a:avLst>
          </a:prstGeom>
          <a:solidFill>
            <a:schemeClr val="bg1"/>
          </a:solidFill>
          <a:ln>
            <a:noFill/>
          </a:ln>
          <a:effectLst>
            <a:outerShdw blurRad="508000" dist="190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8F40497-3248-9E41-9DF7-1150DD18F8CA}"/>
              </a:ext>
            </a:extLst>
          </p:cNvPr>
          <p:cNvSpPr txBox="1"/>
          <p:nvPr/>
        </p:nvSpPr>
        <p:spPr>
          <a:xfrm>
            <a:off x="4613428" y="3673351"/>
            <a:ext cx="65849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541E5A"/>
                </a:solidFill>
              </a:rPr>
              <a:t>A Auditoria Interna do seu TC participa da </a:t>
            </a:r>
            <a:r>
              <a:rPr lang="pt-BR" sz="4000" b="1" dirty="0">
                <a:solidFill>
                  <a:srgbClr val="CB9217"/>
                </a:solidFill>
              </a:rPr>
              <a:t>gestão</a:t>
            </a:r>
            <a:r>
              <a:rPr lang="pt-BR" sz="3600" b="1" dirty="0">
                <a:solidFill>
                  <a:srgbClr val="541E5A"/>
                </a:solidFill>
              </a:rPr>
              <a:t>?</a:t>
            </a:r>
          </a:p>
        </p:txBody>
      </p:sp>
      <p:pic>
        <p:nvPicPr>
          <p:cNvPr id="23" name="Espaço Reservado para Imagem 22" descr="Cabeça com engrenagens">
            <a:extLst>
              <a:ext uri="{FF2B5EF4-FFF2-40B4-BE49-F238E27FC236}">
                <a16:creationId xmlns:a16="http://schemas.microsoft.com/office/drawing/2014/main" id="{04914C22-ED5A-374A-9B8E-EE780A38FCD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238500" cy="3238500"/>
          </a:xfr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2660684C-AF28-4137-9375-B9CD95E01B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05B3203B-63C0-4381-B157-0484BBF5C0E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C82656C6-EC1B-44FA-A431-AAFC8AAC53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46" name="Google Shape;85;p13">
            <a:extLst>
              <a:ext uri="{FF2B5EF4-FFF2-40B4-BE49-F238E27FC236}">
                <a16:creationId xmlns:a16="http://schemas.microsoft.com/office/drawing/2014/main" id="{6A7F9571-19F1-4658-AD9D-58CB57ABA91B}"/>
              </a:ext>
            </a:extLst>
          </p:cNvPr>
          <p:cNvSpPr txBox="1"/>
          <p:nvPr/>
        </p:nvSpPr>
        <p:spPr>
          <a:xfrm>
            <a:off x="-475646" y="6446303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41" name="índice3">
            <a:extLst>
              <a:ext uri="{FF2B5EF4-FFF2-40B4-BE49-F238E27FC236}">
                <a16:creationId xmlns:a16="http://schemas.microsoft.com/office/drawing/2014/main" id="{C1DCB023-9E38-49E7-9F6C-90407951B92B}"/>
              </a:ext>
            </a:extLst>
          </p:cNvPr>
          <p:cNvGrpSpPr/>
          <p:nvPr/>
        </p:nvGrpSpPr>
        <p:grpSpPr>
          <a:xfrm>
            <a:off x="-835650" y="65281"/>
            <a:ext cx="1680538" cy="813045"/>
            <a:chOff x="-973394" y="185531"/>
            <a:chExt cx="3362633" cy="1626844"/>
          </a:xfrm>
        </p:grpSpPr>
        <p:pic>
          <p:nvPicPr>
            <p:cNvPr id="4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F3D60DB5-7B1D-4CC1-8114-E1AD708C8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C36F28F9-8CC7-44E1-8AC3-97E91EE604D4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97D9E78B-377A-4804-AA23-A6D3FE9D4703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51" name="Oval 19">
                <a:extLst>
                  <a:ext uri="{FF2B5EF4-FFF2-40B4-BE49-F238E27FC236}">
                    <a16:creationId xmlns:a16="http://schemas.microsoft.com/office/drawing/2014/main" id="{5A115466-34A5-4FE1-81A6-4B65B9F3663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8570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58A1F-E595-982F-F5FC-E4FB927C3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622BA78A-E9C7-BD80-3DB3-16548870DF73}"/>
              </a:ext>
            </a:extLst>
          </p:cNvPr>
          <p:cNvGrpSpPr/>
          <p:nvPr/>
        </p:nvGrpSpPr>
        <p:grpSpPr>
          <a:xfrm>
            <a:off x="518125" y="2299717"/>
            <a:ext cx="11155752" cy="4060832"/>
            <a:chOff x="1030288" y="4601563"/>
            <a:chExt cx="22321837" cy="8125426"/>
          </a:xfrm>
          <a:solidFill>
            <a:srgbClr val="541E5A"/>
          </a:solidFill>
        </p:grpSpPr>
        <p:sp useBgFill="1"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FC081B71-47D4-264C-9490-8C2D9CEC228E}"/>
                </a:ext>
              </a:extLst>
            </p:cNvPr>
            <p:cNvSpPr/>
            <p:nvPr/>
          </p:nvSpPr>
          <p:spPr>
            <a:xfrm>
              <a:off x="1030288" y="4601563"/>
              <a:ext cx="22321837" cy="8125426"/>
            </a:xfrm>
            <a:prstGeom prst="roundRect">
              <a:avLst>
                <a:gd name="adj" fmla="val 6804"/>
              </a:avLst>
            </a:prstGeom>
            <a:grpFill/>
            <a:ln w="3175">
              <a:solidFill>
                <a:schemeClr val="bg1">
                  <a:alpha val="13000"/>
                </a:schemeClr>
              </a:solidFill>
            </a:ln>
            <a:effectLst>
              <a:innerShdw blurRad="304800" dist="508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259417" rIns="539750" rtlCol="0" anchor="ctr">
              <a:noAutofit/>
            </a:bodyPr>
            <a:lstStyle/>
            <a:p>
              <a:pPr lvl="0" algn="just"/>
              <a:r>
                <a:rPr lang="pt-BR" sz="32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“deficiências na função de </a:t>
              </a:r>
              <a:r>
                <a:rPr lang="pt-BR" sz="4000" b="1" dirty="0">
                  <a:solidFill>
                    <a:srgbClr val="CB9217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auditoria interna</a:t>
              </a:r>
              <a:r>
                <a:rPr lang="pt-BR" sz="32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, setor em que foi detectada a possibilidade de atividades de </a:t>
              </a:r>
              <a:r>
                <a:rPr lang="pt-BR" sz="4000" b="1" dirty="0">
                  <a:solidFill>
                    <a:srgbClr val="CB9217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cogestão</a:t>
              </a:r>
              <a:r>
                <a:rPr lang="pt-BR" sz="32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 pela </a:t>
              </a:r>
              <a:r>
                <a:rPr lang="pt-BR" sz="3600" b="1" dirty="0">
                  <a:solidFill>
                    <a:srgbClr val="CB9217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ausência de distinção</a:t>
              </a:r>
              <a:r>
                <a:rPr lang="pt-BR" sz="32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 entre as ações de controle interno e de auditoria interna”</a:t>
              </a:r>
              <a:endParaRPr lang="pt-BR" sz="3200" b="1" dirty="0">
                <a:solidFill>
                  <a:schemeClr val="bg1"/>
                </a:solidFill>
                <a:latin typeface="Fabrikat" panose="020B0504040000000000"/>
              </a:endParaRPr>
            </a:p>
          </p:txBody>
        </p:sp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A8E42932-C847-CA80-6D98-298EE43528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584748" y="5124117"/>
              <a:ext cx="1619119" cy="1619119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C50B1A-8F44-52D2-4B6B-CA0D34BF6BA6}"/>
              </a:ext>
            </a:extLst>
          </p:cNvPr>
          <p:cNvSpPr txBox="1"/>
          <p:nvPr/>
        </p:nvSpPr>
        <p:spPr>
          <a:xfrm>
            <a:off x="518125" y="1191173"/>
            <a:ext cx="7885646" cy="58714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>
            <a:defPPr>
              <a:defRPr lang="en-US"/>
            </a:defPPr>
            <a:lvl1pPr>
              <a:defRPr sz="660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2400" b="1" dirty="0">
                <a:solidFill>
                  <a:srgbClr val="541E5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Acórdão Plenário TCU nº 2.622/2015</a:t>
            </a:r>
            <a:endParaRPr lang="pt-BR" sz="2400" dirty="0">
              <a:solidFill>
                <a:srgbClr val="541E5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elo 3D 6">
                <a:extLst>
                  <a:ext uri="{FF2B5EF4-FFF2-40B4-BE49-F238E27FC236}">
                    <a16:creationId xmlns:a16="http://schemas.microsoft.com/office/drawing/2014/main" id="{917A52B4-8E94-C3C4-616C-B2CA1E43674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867606" y="1238664"/>
              <a:ext cx="1885218" cy="15689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885218" cy="1568934"/>
                    </a:xfrm>
                    <a:prstGeom prst="rect">
                      <a:avLst/>
                    </a:prstGeom>
                  </am3d:spPr>
                  <am3d:camera>
                    <am3d:pos x="0" y="0" z="7218517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674" d="1000000"/>
                    <am3d:preTrans dx="-887876" dy="-15158431" dz="-541207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83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elo 3D 6">
                <a:extLst>
                  <a:ext uri="{FF2B5EF4-FFF2-40B4-BE49-F238E27FC236}">
                    <a16:creationId xmlns:a16="http://schemas.microsoft.com/office/drawing/2014/main" id="{917A52B4-8E94-C3C4-616C-B2CA1E43674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67606" y="1238664"/>
                <a:ext cx="1885218" cy="1568934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8A415C60-C10B-4A7F-A1B4-46A671FB1E0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EC7062F0-3695-4E21-BE51-A8EA65A2AA8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514C0DC-58B1-45E2-8AEB-8AC94FEF20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Google Shape;85;p13">
            <a:extLst>
              <a:ext uri="{FF2B5EF4-FFF2-40B4-BE49-F238E27FC236}">
                <a16:creationId xmlns:a16="http://schemas.microsoft.com/office/drawing/2014/main" id="{913C8D70-B8EA-4236-91A0-C63FB4146212}"/>
              </a:ext>
            </a:extLst>
          </p:cNvPr>
          <p:cNvSpPr txBox="1"/>
          <p:nvPr/>
        </p:nvSpPr>
        <p:spPr>
          <a:xfrm>
            <a:off x="3854073" y="6414430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15" name="índice3">
            <a:extLst>
              <a:ext uri="{FF2B5EF4-FFF2-40B4-BE49-F238E27FC236}">
                <a16:creationId xmlns:a16="http://schemas.microsoft.com/office/drawing/2014/main" id="{63208442-3870-423A-9443-ECEDD1E8A840}"/>
              </a:ext>
            </a:extLst>
          </p:cNvPr>
          <p:cNvGrpSpPr/>
          <p:nvPr/>
        </p:nvGrpSpPr>
        <p:grpSpPr>
          <a:xfrm>
            <a:off x="-835650" y="65281"/>
            <a:ext cx="1680538" cy="813045"/>
            <a:chOff x="-973394" y="185531"/>
            <a:chExt cx="3362633" cy="1626844"/>
          </a:xfrm>
        </p:grpSpPr>
        <p:pic>
          <p:nvPicPr>
            <p:cNvPr id="16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BA7FD029-C5DD-4F37-8D45-F4807C63E1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C4017F00-D641-49FA-9D89-8B638293552D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DA5909FB-B523-427A-85C8-B81A661A7426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2" name="Oval 19">
                <a:extLst>
                  <a:ext uri="{FF2B5EF4-FFF2-40B4-BE49-F238E27FC236}">
                    <a16:creationId xmlns:a16="http://schemas.microsoft.com/office/drawing/2014/main" id="{9E388556-6BC6-4CBC-B7C4-6C744BE4C2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7317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A5665ED-DFFB-144D-828C-2D2C464FD811}"/>
              </a:ext>
            </a:extLst>
          </p:cNvPr>
          <p:cNvGrpSpPr/>
          <p:nvPr/>
        </p:nvGrpSpPr>
        <p:grpSpPr>
          <a:xfrm>
            <a:off x="1178504" y="1723618"/>
            <a:ext cx="5140726" cy="719667"/>
            <a:chOff x="1307045" y="567856"/>
            <a:chExt cx="5143107" cy="720000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68793826-8970-5B47-A137-07C91AE4028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91017" y="-1445092"/>
              <a:ext cx="0" cy="4767943"/>
            </a:xfrm>
            <a:prstGeom prst="line">
              <a:avLst/>
            </a:prstGeom>
            <a:ln w="25400">
              <a:solidFill>
                <a:srgbClr val="070A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ic1">
              <a:extLst>
                <a:ext uri="{FF2B5EF4-FFF2-40B4-BE49-F238E27FC236}">
                  <a16:creationId xmlns:a16="http://schemas.microsoft.com/office/drawing/2014/main" id="{E69C9CEB-644D-D14B-A980-328F4D6600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30152" y="567856"/>
              <a:ext cx="720000" cy="720000"/>
              <a:chOff x="6546850" y="2958246"/>
              <a:chExt cx="504000" cy="504000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0E7CDFB2-1E34-4F47-8CD9-91537BB186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46850" y="2958246"/>
                <a:ext cx="504000" cy="504000"/>
                <a:chOff x="7379504" y="964574"/>
                <a:chExt cx="3867513" cy="3785225"/>
              </a:xfrm>
            </p:grpSpPr>
            <p:sp>
              <p:nvSpPr>
                <p:cNvPr id="29" name="Retângulo Arredondado 24">
                  <a:extLst>
                    <a:ext uri="{FF2B5EF4-FFF2-40B4-BE49-F238E27FC236}">
                      <a16:creationId xmlns:a16="http://schemas.microsoft.com/office/drawing/2014/main" id="{DC43AE0D-F5E3-A448-957A-679D0E66210C}"/>
                    </a:ext>
                  </a:extLst>
                </p:cNvPr>
                <p:cNvSpPr/>
                <p:nvPr/>
              </p:nvSpPr>
              <p:spPr>
                <a:xfrm>
                  <a:off x="7379504" y="964574"/>
                  <a:ext cx="3867513" cy="3785225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>
                  <a:outerShdw blurRad="190500" dist="63500" dir="18900000" algn="bl" rotWithShape="0">
                    <a:srgbClr val="01091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/>
                </a:p>
              </p:txBody>
            </p:sp>
            <p:sp>
              <p:nvSpPr>
                <p:cNvPr id="30" name="Retângulo Arredondado 25">
                  <a:extLst>
                    <a:ext uri="{FF2B5EF4-FFF2-40B4-BE49-F238E27FC236}">
                      <a16:creationId xmlns:a16="http://schemas.microsoft.com/office/drawing/2014/main" id="{81BA3F96-552A-3E46-B35C-424A8E5D38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47380" y="1091305"/>
                  <a:ext cx="3531760" cy="3531762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 dirty="0"/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A33B98A-C1DE-694D-A7EC-1891E0A13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32330" y="3043806"/>
                <a:ext cx="333040" cy="332880"/>
              </a:xfrm>
              <a:prstGeom prst="ellipse">
                <a:avLst/>
              </a:prstGeom>
              <a:solidFill>
                <a:srgbClr val="070A22"/>
              </a:solidFill>
              <a:ln>
                <a:solidFill>
                  <a:srgbClr val="070A22"/>
                </a:solidFill>
              </a:ln>
              <a:effectLst>
                <a:outerShdw blurRad="127000" dist="63500" dir="5400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799" dirty="0"/>
              </a:p>
            </p:txBody>
          </p:sp>
          <p:pic>
            <p:nvPicPr>
              <p:cNvPr id="28" name="Gráfico 27">
                <a:extLst>
                  <a:ext uri="{FF2B5EF4-FFF2-40B4-BE49-F238E27FC236}">
                    <a16:creationId xmlns:a16="http://schemas.microsoft.com/office/drawing/2014/main" id="{B83EA51B-92B0-6E48-A23F-ABBD10B4B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/>
            </p:blipFill>
            <p:spPr>
              <a:xfrm>
                <a:off x="6669378" y="3089201"/>
                <a:ext cx="252000" cy="252000"/>
              </a:xfrm>
              <a:prstGeom prst="rect">
                <a:avLst/>
              </a:prstGeom>
            </p:spPr>
          </p:pic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642B650-95AF-274F-8A6B-D67EDAF39DB6}"/>
              </a:ext>
            </a:extLst>
          </p:cNvPr>
          <p:cNvGrpSpPr/>
          <p:nvPr/>
        </p:nvGrpSpPr>
        <p:grpSpPr>
          <a:xfrm>
            <a:off x="-4462217" y="-4465275"/>
            <a:ext cx="8995357" cy="8995833"/>
            <a:chOff x="4190866" y="1938903"/>
            <a:chExt cx="3814182" cy="3814380"/>
          </a:xfrm>
        </p:grpSpPr>
        <p:sp>
          <p:nvSpPr>
            <p:cNvPr id="4" name="Fatia4.3">
              <a:extLst>
                <a:ext uri="{FF2B5EF4-FFF2-40B4-BE49-F238E27FC236}">
                  <a16:creationId xmlns:a16="http://schemas.microsoft.com/office/drawing/2014/main" id="{5536D38F-63CE-A04D-B2D6-5C62512BDB34}"/>
                </a:ext>
              </a:extLst>
            </p:cNvPr>
            <p:cNvSpPr/>
            <p:nvPr/>
          </p:nvSpPr>
          <p:spPr>
            <a:xfrm rot="5400000">
              <a:off x="6114929" y="386316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0 w 1889190"/>
                <a:gd name="connsiteY1" fmla="*/ 0 h 1891049"/>
                <a:gd name="connsiteX2" fmla="*/ 177082 w 1889190"/>
                <a:gd name="connsiteY2" fmla="*/ 8942 h 1891049"/>
                <a:gd name="connsiteX3" fmla="*/ 1880149 w 1889190"/>
                <a:gd name="connsiteY3" fmla="*/ 1712009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0" y="0"/>
                  </a:lnTo>
                  <a:lnTo>
                    <a:pt x="177082" y="8942"/>
                  </a:lnTo>
                  <a:cubicBezTo>
                    <a:pt x="1075061" y="100137"/>
                    <a:pt x="1788954" y="814030"/>
                    <a:pt x="1880149" y="1712009"/>
                  </a:cubicBez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5" name="Fatia3.3">
              <a:extLst>
                <a:ext uri="{FF2B5EF4-FFF2-40B4-BE49-F238E27FC236}">
                  <a16:creationId xmlns:a16="http://schemas.microsoft.com/office/drawing/2014/main" id="{9FCF2A75-383D-BA4C-916C-77B1E2213141}"/>
                </a:ext>
              </a:extLst>
            </p:cNvPr>
            <p:cNvSpPr/>
            <p:nvPr/>
          </p:nvSpPr>
          <p:spPr>
            <a:xfrm rot="5400000">
              <a:off x="4189937" y="3865022"/>
              <a:ext cx="1888992" cy="1887133"/>
            </a:xfrm>
            <a:custGeom>
              <a:avLst/>
              <a:gdLst>
                <a:gd name="connsiteX0" fmla="*/ 0 w 1888992"/>
                <a:gd name="connsiteY0" fmla="*/ 1887133 h 1887133"/>
                <a:gd name="connsiteX1" fmla="*/ 0 w 1888992"/>
                <a:gd name="connsiteY1" fmla="*/ 0 h 1887133"/>
                <a:gd name="connsiteX2" fmla="*/ 1888992 w 1888992"/>
                <a:gd name="connsiteY2" fmla="*/ 0 h 1887133"/>
                <a:gd name="connsiteX3" fmla="*/ 1880149 w 1888992"/>
                <a:gd name="connsiteY3" fmla="*/ 175124 h 1887133"/>
                <a:gd name="connsiteX4" fmla="*/ 177082 w 1888992"/>
                <a:gd name="connsiteY4" fmla="*/ 1878191 h 1887133"/>
                <a:gd name="connsiteX5" fmla="*/ 0 w 1888992"/>
                <a:gd name="connsiteY5" fmla="*/ 1887133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1887133"/>
                  </a:moveTo>
                  <a:lnTo>
                    <a:pt x="0" y="0"/>
                  </a:lnTo>
                  <a:lnTo>
                    <a:pt x="1888992" y="0"/>
                  </a:lnTo>
                  <a:lnTo>
                    <a:pt x="1880149" y="175124"/>
                  </a:lnTo>
                  <a:cubicBezTo>
                    <a:pt x="1788954" y="1073103"/>
                    <a:pt x="1075061" y="1786997"/>
                    <a:pt x="177082" y="1878191"/>
                  </a:cubicBezTo>
                  <a:lnTo>
                    <a:pt x="0" y="1887133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6" name="Fatia2.3">
              <a:extLst>
                <a:ext uri="{FF2B5EF4-FFF2-40B4-BE49-F238E27FC236}">
                  <a16:creationId xmlns:a16="http://schemas.microsoft.com/office/drawing/2014/main" id="{D3EF374E-6044-0848-A192-63B02C4D5E28}"/>
                </a:ext>
              </a:extLst>
            </p:cNvPr>
            <p:cNvSpPr/>
            <p:nvPr/>
          </p:nvSpPr>
          <p:spPr>
            <a:xfrm rot="5400000">
              <a:off x="6114929" y="193797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9041 w 1889190"/>
                <a:gd name="connsiteY1" fmla="*/ 1712009 h 1891049"/>
                <a:gd name="connsiteX2" fmla="*/ 1712108 w 1889190"/>
                <a:gd name="connsiteY2" fmla="*/ 8942 h 1891049"/>
                <a:gd name="connsiteX3" fmla="*/ 1889190 w 1889190"/>
                <a:gd name="connsiteY3" fmla="*/ 0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9041" y="1712009"/>
                  </a:lnTo>
                  <a:cubicBezTo>
                    <a:pt x="100236" y="814030"/>
                    <a:pt x="814129" y="100137"/>
                    <a:pt x="1712108" y="8942"/>
                  </a:cubicBezTo>
                  <a:lnTo>
                    <a:pt x="1889190" y="0"/>
                  </a:ln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7" name="Fatia1.3">
              <a:extLst>
                <a:ext uri="{FF2B5EF4-FFF2-40B4-BE49-F238E27FC236}">
                  <a16:creationId xmlns:a16="http://schemas.microsoft.com/office/drawing/2014/main" id="{153C9361-7272-D846-8C62-354B9FDCC017}"/>
                </a:ext>
              </a:extLst>
            </p:cNvPr>
            <p:cNvSpPr/>
            <p:nvPr/>
          </p:nvSpPr>
          <p:spPr>
            <a:xfrm rot="5400000">
              <a:off x="4189937" y="1940030"/>
              <a:ext cx="1888992" cy="1887133"/>
            </a:xfrm>
            <a:custGeom>
              <a:avLst/>
              <a:gdLst>
                <a:gd name="connsiteX0" fmla="*/ 0 w 1888992"/>
                <a:gd name="connsiteY0" fmla="*/ 0 h 1887133"/>
                <a:gd name="connsiteX1" fmla="*/ 1888992 w 1888992"/>
                <a:gd name="connsiteY1" fmla="*/ 0 h 1887133"/>
                <a:gd name="connsiteX2" fmla="*/ 1888992 w 1888992"/>
                <a:gd name="connsiteY2" fmla="*/ 1887133 h 1887133"/>
                <a:gd name="connsiteX3" fmla="*/ 1711910 w 1888992"/>
                <a:gd name="connsiteY3" fmla="*/ 1878191 h 1887133"/>
                <a:gd name="connsiteX4" fmla="*/ 8843 w 1888992"/>
                <a:gd name="connsiteY4" fmla="*/ 175124 h 1887133"/>
                <a:gd name="connsiteX5" fmla="*/ 0 w 1888992"/>
                <a:gd name="connsiteY5" fmla="*/ 0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0"/>
                  </a:moveTo>
                  <a:lnTo>
                    <a:pt x="1888992" y="0"/>
                  </a:lnTo>
                  <a:lnTo>
                    <a:pt x="1888992" y="1887133"/>
                  </a:lnTo>
                  <a:lnTo>
                    <a:pt x="1711910" y="1878191"/>
                  </a:lnTo>
                  <a:cubicBezTo>
                    <a:pt x="813931" y="1786997"/>
                    <a:pt x="100038" y="1073103"/>
                    <a:pt x="8843" y="1751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5C0B751-1BB6-9642-9ABB-97E1A2741C88}"/>
              </a:ext>
            </a:extLst>
          </p:cNvPr>
          <p:cNvGrpSpPr/>
          <p:nvPr/>
        </p:nvGrpSpPr>
        <p:grpSpPr>
          <a:xfrm>
            <a:off x="-3995251" y="-3998080"/>
            <a:ext cx="8061433" cy="8061444"/>
            <a:chOff x="4386909" y="2137001"/>
            <a:chExt cx="3418183" cy="34181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atia4.2">
              <a:extLst>
                <a:ext uri="{FF2B5EF4-FFF2-40B4-BE49-F238E27FC236}">
                  <a16:creationId xmlns:a16="http://schemas.microsoft.com/office/drawing/2014/main" id="{5DC6758F-E616-784E-9C64-D86AF5F8115D}"/>
                </a:ext>
              </a:extLst>
            </p:cNvPr>
            <p:cNvSpPr/>
            <p:nvPr/>
          </p:nvSpPr>
          <p:spPr>
            <a:xfrm rot="5400000">
              <a:off x="6114000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56838 w 1691091"/>
                <a:gd name="connsiteY2" fmla="*/ 7920 h 1691091"/>
                <a:gd name="connsiteX3" fmla="*/ 1683171 w 1691091"/>
                <a:gd name="connsiteY3" fmla="*/ 1534253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56838" y="7920"/>
                  </a:lnTo>
                  <a:cubicBezTo>
                    <a:pt x="961631" y="89651"/>
                    <a:pt x="1601440" y="729461"/>
                    <a:pt x="1683171" y="1534253"/>
                  </a:cubicBez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rgbClr val="541E5A"/>
            </a:solidFill>
            <a:ln>
              <a:solidFill>
                <a:srgbClr val="541E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 dirty="0"/>
            </a:p>
          </p:txBody>
        </p:sp>
        <p:sp>
          <p:nvSpPr>
            <p:cNvPr id="10" name="Fatia3.2">
              <a:extLst>
                <a:ext uri="{FF2B5EF4-FFF2-40B4-BE49-F238E27FC236}">
                  <a16:creationId xmlns:a16="http://schemas.microsoft.com/office/drawing/2014/main" id="{DC890A7F-7102-BD4E-BB4A-49A8AC6891B9}"/>
                </a:ext>
              </a:extLst>
            </p:cNvPr>
            <p:cNvSpPr/>
            <p:nvPr/>
          </p:nvSpPr>
          <p:spPr>
            <a:xfrm rot="5400000">
              <a:off x="4386909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691091 w 1691091"/>
                <a:gd name="connsiteY2" fmla="*/ 0 h 1691091"/>
                <a:gd name="connsiteX3" fmla="*/ 1683171 w 1691091"/>
                <a:gd name="connsiteY3" fmla="*/ 156838 h 1691091"/>
                <a:gd name="connsiteX4" fmla="*/ 156838 w 1691091"/>
                <a:gd name="connsiteY4" fmla="*/ 168317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691091" y="0"/>
                  </a:lnTo>
                  <a:lnTo>
                    <a:pt x="1683171" y="156838"/>
                  </a:lnTo>
                  <a:cubicBezTo>
                    <a:pt x="1601440" y="961631"/>
                    <a:pt x="961630" y="1601441"/>
                    <a:pt x="156838" y="1683171"/>
                  </a:cubicBez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1" name="Fatia2.2">
              <a:extLst>
                <a:ext uri="{FF2B5EF4-FFF2-40B4-BE49-F238E27FC236}">
                  <a16:creationId xmlns:a16="http://schemas.microsoft.com/office/drawing/2014/main" id="{B23D81D1-A005-F843-A1C3-41670BB743E1}"/>
                </a:ext>
              </a:extLst>
            </p:cNvPr>
            <p:cNvSpPr/>
            <p:nvPr/>
          </p:nvSpPr>
          <p:spPr>
            <a:xfrm rot="5400000">
              <a:off x="6114000" y="2137001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7920 w 1691091"/>
                <a:gd name="connsiteY1" fmla="*/ 1534253 h 1691091"/>
                <a:gd name="connsiteX2" fmla="*/ 1534253 w 1691091"/>
                <a:gd name="connsiteY2" fmla="*/ 7920 h 1691091"/>
                <a:gd name="connsiteX3" fmla="*/ 1691091 w 1691091"/>
                <a:gd name="connsiteY3" fmla="*/ 0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7920" y="1534253"/>
                  </a:lnTo>
                  <a:cubicBezTo>
                    <a:pt x="89651" y="729461"/>
                    <a:pt x="729461" y="89651"/>
                    <a:pt x="1534253" y="7920"/>
                  </a:cubicBezTo>
                  <a:lnTo>
                    <a:pt x="1691091" y="0"/>
                  </a:ln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2" name="Fatia1.2">
              <a:extLst>
                <a:ext uri="{FF2B5EF4-FFF2-40B4-BE49-F238E27FC236}">
                  <a16:creationId xmlns:a16="http://schemas.microsoft.com/office/drawing/2014/main" id="{DFAFC2EA-B410-C045-9CA6-2F072A7A5D5E}"/>
                </a:ext>
              </a:extLst>
            </p:cNvPr>
            <p:cNvSpPr/>
            <p:nvPr/>
          </p:nvSpPr>
          <p:spPr>
            <a:xfrm rot="5400000">
              <a:off x="4386909" y="2137001"/>
              <a:ext cx="1691091" cy="1691091"/>
            </a:xfrm>
            <a:custGeom>
              <a:avLst/>
              <a:gdLst>
                <a:gd name="connsiteX0" fmla="*/ 0 w 1691091"/>
                <a:gd name="connsiteY0" fmla="*/ 0 h 1691091"/>
                <a:gd name="connsiteX1" fmla="*/ 1691091 w 1691091"/>
                <a:gd name="connsiteY1" fmla="*/ 0 h 1691091"/>
                <a:gd name="connsiteX2" fmla="*/ 1691091 w 1691091"/>
                <a:gd name="connsiteY2" fmla="*/ 1691091 h 1691091"/>
                <a:gd name="connsiteX3" fmla="*/ 1534253 w 1691091"/>
                <a:gd name="connsiteY3" fmla="*/ 1683171 h 1691091"/>
                <a:gd name="connsiteX4" fmla="*/ 7920 w 1691091"/>
                <a:gd name="connsiteY4" fmla="*/ 156838 h 1691091"/>
                <a:gd name="connsiteX5" fmla="*/ 0 w 1691091"/>
                <a:gd name="connsiteY5" fmla="*/ 0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0"/>
                  </a:moveTo>
                  <a:lnTo>
                    <a:pt x="1691091" y="0"/>
                  </a:lnTo>
                  <a:lnTo>
                    <a:pt x="1691091" y="1691091"/>
                  </a:lnTo>
                  <a:lnTo>
                    <a:pt x="1534253" y="1683171"/>
                  </a:lnTo>
                  <a:cubicBezTo>
                    <a:pt x="729461" y="1601441"/>
                    <a:pt x="89651" y="961631"/>
                    <a:pt x="7920" y="1568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3F6730D-23F4-C343-BDCE-037A6A3FA414}"/>
              </a:ext>
            </a:extLst>
          </p:cNvPr>
          <p:cNvGrpSpPr/>
          <p:nvPr/>
        </p:nvGrpSpPr>
        <p:grpSpPr>
          <a:xfrm>
            <a:off x="-3655643" y="-3658470"/>
            <a:ext cx="7382216" cy="7382225"/>
            <a:chOff x="4530909" y="2281001"/>
            <a:chExt cx="3130183" cy="3130183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Fatia4.1">
              <a:extLst>
                <a:ext uri="{FF2B5EF4-FFF2-40B4-BE49-F238E27FC236}">
                  <a16:creationId xmlns:a16="http://schemas.microsoft.com/office/drawing/2014/main" id="{E800488F-8DF7-DF49-8508-2AB428C0B2A9}"/>
                </a:ext>
              </a:extLst>
            </p:cNvPr>
            <p:cNvSpPr/>
            <p:nvPr/>
          </p:nvSpPr>
          <p:spPr>
            <a:xfrm rot="5400000">
              <a:off x="6114000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42114 w 1547091"/>
                <a:gd name="connsiteY2" fmla="*/ 7176 h 1547091"/>
                <a:gd name="connsiteX3" fmla="*/ 1539915 w 1547091"/>
                <a:gd name="connsiteY3" fmla="*/ 1404977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42114" y="7176"/>
                  </a:lnTo>
                  <a:cubicBezTo>
                    <a:pt x="879135" y="82025"/>
                    <a:pt x="1465066" y="667956"/>
                    <a:pt x="1539915" y="1404977"/>
                  </a:cubicBez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5" name="Fatia3.1">
              <a:extLst>
                <a:ext uri="{FF2B5EF4-FFF2-40B4-BE49-F238E27FC236}">
                  <a16:creationId xmlns:a16="http://schemas.microsoft.com/office/drawing/2014/main" id="{F192C70B-706A-4F41-908F-4E1BBE71B83E}"/>
                </a:ext>
              </a:extLst>
            </p:cNvPr>
            <p:cNvSpPr/>
            <p:nvPr/>
          </p:nvSpPr>
          <p:spPr>
            <a:xfrm rot="5400000">
              <a:off x="4530909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547091 w 1547091"/>
                <a:gd name="connsiteY2" fmla="*/ 0 h 1547091"/>
                <a:gd name="connsiteX3" fmla="*/ 1539915 w 1547091"/>
                <a:gd name="connsiteY3" fmla="*/ 142114 h 1547091"/>
                <a:gd name="connsiteX4" fmla="*/ 142114 w 1547091"/>
                <a:gd name="connsiteY4" fmla="*/ 1539915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547091" y="0"/>
                  </a:lnTo>
                  <a:lnTo>
                    <a:pt x="1539915" y="142114"/>
                  </a:lnTo>
                  <a:cubicBezTo>
                    <a:pt x="1465066" y="879135"/>
                    <a:pt x="879135" y="1465067"/>
                    <a:pt x="142114" y="1539915"/>
                  </a:cubicBez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6" name="Fatia2.1">
              <a:extLst>
                <a:ext uri="{FF2B5EF4-FFF2-40B4-BE49-F238E27FC236}">
                  <a16:creationId xmlns:a16="http://schemas.microsoft.com/office/drawing/2014/main" id="{BF42732B-AE45-A240-A43A-B123040802BE}"/>
                </a:ext>
              </a:extLst>
            </p:cNvPr>
            <p:cNvSpPr/>
            <p:nvPr/>
          </p:nvSpPr>
          <p:spPr>
            <a:xfrm rot="5400000">
              <a:off x="6114000" y="2281001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7176 w 1547091"/>
                <a:gd name="connsiteY1" fmla="*/ 1404977 h 1547091"/>
                <a:gd name="connsiteX2" fmla="*/ 1404977 w 1547091"/>
                <a:gd name="connsiteY2" fmla="*/ 7176 h 1547091"/>
                <a:gd name="connsiteX3" fmla="*/ 1547091 w 1547091"/>
                <a:gd name="connsiteY3" fmla="*/ 0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7176" y="1404977"/>
                  </a:lnTo>
                  <a:cubicBezTo>
                    <a:pt x="82025" y="667956"/>
                    <a:pt x="667956" y="82025"/>
                    <a:pt x="1404977" y="7176"/>
                  </a:cubicBezTo>
                  <a:lnTo>
                    <a:pt x="1547091" y="0"/>
                  </a:ln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7" name="Fatia1.1">
              <a:extLst>
                <a:ext uri="{FF2B5EF4-FFF2-40B4-BE49-F238E27FC236}">
                  <a16:creationId xmlns:a16="http://schemas.microsoft.com/office/drawing/2014/main" id="{BD8AF9A8-3C87-8F42-99E7-A99A93D9B934}"/>
                </a:ext>
              </a:extLst>
            </p:cNvPr>
            <p:cNvSpPr/>
            <p:nvPr/>
          </p:nvSpPr>
          <p:spPr>
            <a:xfrm rot="5400000">
              <a:off x="4530909" y="2281001"/>
              <a:ext cx="1547091" cy="1547091"/>
            </a:xfrm>
            <a:custGeom>
              <a:avLst/>
              <a:gdLst>
                <a:gd name="connsiteX0" fmla="*/ 0 w 1547091"/>
                <a:gd name="connsiteY0" fmla="*/ 0 h 1547091"/>
                <a:gd name="connsiteX1" fmla="*/ 1547091 w 1547091"/>
                <a:gd name="connsiteY1" fmla="*/ 0 h 1547091"/>
                <a:gd name="connsiteX2" fmla="*/ 1547091 w 1547091"/>
                <a:gd name="connsiteY2" fmla="*/ 1547091 h 1547091"/>
                <a:gd name="connsiteX3" fmla="*/ 1404977 w 1547091"/>
                <a:gd name="connsiteY3" fmla="*/ 1539915 h 1547091"/>
                <a:gd name="connsiteX4" fmla="*/ 7176 w 1547091"/>
                <a:gd name="connsiteY4" fmla="*/ 142114 h 1547091"/>
                <a:gd name="connsiteX5" fmla="*/ 0 w 1547091"/>
                <a:gd name="connsiteY5" fmla="*/ 0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0"/>
                  </a:moveTo>
                  <a:lnTo>
                    <a:pt x="1547091" y="0"/>
                  </a:lnTo>
                  <a:lnTo>
                    <a:pt x="1547091" y="1547091"/>
                  </a:lnTo>
                  <a:lnTo>
                    <a:pt x="1404977" y="1539915"/>
                  </a:lnTo>
                  <a:cubicBezTo>
                    <a:pt x="667956" y="1465067"/>
                    <a:pt x="82025" y="879135"/>
                    <a:pt x="7176" y="1421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sp>
        <p:nvSpPr>
          <p:cNvPr id="18" name="Centro">
            <a:extLst>
              <a:ext uri="{FF2B5EF4-FFF2-40B4-BE49-F238E27FC236}">
                <a16:creationId xmlns:a16="http://schemas.microsoft.com/office/drawing/2014/main" id="{4A67B9CE-8CDF-C04A-9E4E-50EBD3E4EAAA}"/>
              </a:ext>
            </a:extLst>
          </p:cNvPr>
          <p:cNvSpPr>
            <a:spLocks noChangeAspect="1"/>
          </p:cNvSpPr>
          <p:nvPr/>
        </p:nvSpPr>
        <p:spPr>
          <a:xfrm>
            <a:off x="-3360629" y="-3363455"/>
            <a:ext cx="6792183" cy="679219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/>
          </a:p>
        </p:txBody>
      </p:sp>
      <p:sp>
        <p:nvSpPr>
          <p:cNvPr id="32" name="Retângulo Arredondado 31">
            <a:extLst>
              <a:ext uri="{FF2B5EF4-FFF2-40B4-BE49-F238E27FC236}">
                <a16:creationId xmlns:a16="http://schemas.microsoft.com/office/drawing/2014/main" id="{D24BF4AF-839A-124B-8A5A-6EF0D5104912}"/>
              </a:ext>
            </a:extLst>
          </p:cNvPr>
          <p:cNvSpPr/>
          <p:nvPr/>
        </p:nvSpPr>
        <p:spPr>
          <a:xfrm>
            <a:off x="4131608" y="2738907"/>
            <a:ext cx="7524417" cy="5423804"/>
          </a:xfrm>
          <a:prstGeom prst="roundRect">
            <a:avLst>
              <a:gd name="adj" fmla="val 1317"/>
            </a:avLst>
          </a:prstGeom>
          <a:solidFill>
            <a:schemeClr val="bg1"/>
          </a:solidFill>
          <a:ln>
            <a:noFill/>
          </a:ln>
          <a:effectLst>
            <a:outerShdw blurRad="508000" dist="190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8F40497-3248-9E41-9DF7-1150DD18F8CA}"/>
              </a:ext>
            </a:extLst>
          </p:cNvPr>
          <p:cNvSpPr txBox="1"/>
          <p:nvPr/>
        </p:nvSpPr>
        <p:spPr>
          <a:xfrm>
            <a:off x="4613428" y="3673351"/>
            <a:ext cx="65849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541E5A"/>
                </a:solidFill>
              </a:rPr>
              <a:t>A Auditoria Interna é </a:t>
            </a:r>
            <a:r>
              <a:rPr lang="pt-BR" sz="4000" b="1" dirty="0">
                <a:solidFill>
                  <a:srgbClr val="CB9217"/>
                </a:solidFill>
              </a:rPr>
              <a:t>independente</a:t>
            </a:r>
            <a:r>
              <a:rPr lang="pt-BR" sz="3600" b="1" dirty="0">
                <a:solidFill>
                  <a:srgbClr val="541E5A"/>
                </a:solidFill>
              </a:rPr>
              <a:t>? Possui </a:t>
            </a:r>
            <a:r>
              <a:rPr lang="pt-BR" sz="4000" b="1" dirty="0">
                <a:solidFill>
                  <a:srgbClr val="CB9217"/>
                </a:solidFill>
              </a:rPr>
              <a:t>duplo</a:t>
            </a:r>
            <a:r>
              <a:rPr lang="pt-BR" sz="3600" b="1" dirty="0">
                <a:solidFill>
                  <a:srgbClr val="541E5A"/>
                </a:solidFill>
              </a:rPr>
              <a:t> reporte?</a:t>
            </a:r>
          </a:p>
        </p:txBody>
      </p:sp>
      <p:pic>
        <p:nvPicPr>
          <p:cNvPr id="23" name="Espaço Reservado para Imagem 22" descr="Cabeça com engrenagens">
            <a:extLst>
              <a:ext uri="{FF2B5EF4-FFF2-40B4-BE49-F238E27FC236}">
                <a16:creationId xmlns:a16="http://schemas.microsoft.com/office/drawing/2014/main" id="{04914C22-ED5A-374A-9B8E-EE780A38FCD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238500" cy="3238500"/>
          </a:xfr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2660684C-AF28-4137-9375-B9CD95E01B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05B3203B-63C0-4381-B157-0484BBF5C0E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C82656C6-EC1B-44FA-A431-AAFC8AAC53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46" name="Google Shape;85;p13">
            <a:extLst>
              <a:ext uri="{FF2B5EF4-FFF2-40B4-BE49-F238E27FC236}">
                <a16:creationId xmlns:a16="http://schemas.microsoft.com/office/drawing/2014/main" id="{6A7F9571-19F1-4658-AD9D-58CB57ABA91B}"/>
              </a:ext>
            </a:extLst>
          </p:cNvPr>
          <p:cNvSpPr txBox="1"/>
          <p:nvPr/>
        </p:nvSpPr>
        <p:spPr>
          <a:xfrm>
            <a:off x="-475646" y="6446303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41" name="índice3">
            <a:extLst>
              <a:ext uri="{FF2B5EF4-FFF2-40B4-BE49-F238E27FC236}">
                <a16:creationId xmlns:a16="http://schemas.microsoft.com/office/drawing/2014/main" id="{F69196A9-DC02-4241-B54F-D167201CC157}"/>
              </a:ext>
            </a:extLst>
          </p:cNvPr>
          <p:cNvGrpSpPr/>
          <p:nvPr/>
        </p:nvGrpSpPr>
        <p:grpSpPr>
          <a:xfrm>
            <a:off x="-835650" y="65281"/>
            <a:ext cx="1680538" cy="813045"/>
            <a:chOff x="-973394" y="185531"/>
            <a:chExt cx="3362633" cy="1626844"/>
          </a:xfrm>
        </p:grpSpPr>
        <p:pic>
          <p:nvPicPr>
            <p:cNvPr id="4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40EF3D26-E6B0-4F61-A14C-241145B15B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3D03A984-753B-4683-AFE0-0601790A1013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7FB30699-D30A-4010-B138-E21816BEEB28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51" name="Oval 19">
                <a:extLst>
                  <a:ext uri="{FF2B5EF4-FFF2-40B4-BE49-F238E27FC236}">
                    <a16:creationId xmlns:a16="http://schemas.microsoft.com/office/drawing/2014/main" id="{26A9C8D2-C890-439B-9BBD-ECA7E0D7ABA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6744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58A1F-E595-982F-F5FC-E4FB927C3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622BA78A-E9C7-BD80-3DB3-16548870DF73}"/>
              </a:ext>
            </a:extLst>
          </p:cNvPr>
          <p:cNvGrpSpPr/>
          <p:nvPr/>
        </p:nvGrpSpPr>
        <p:grpSpPr>
          <a:xfrm>
            <a:off x="518125" y="2299717"/>
            <a:ext cx="11155752" cy="4060832"/>
            <a:chOff x="1030288" y="4601563"/>
            <a:chExt cx="22321837" cy="8125426"/>
          </a:xfrm>
          <a:solidFill>
            <a:srgbClr val="541E5A"/>
          </a:solidFill>
        </p:grpSpPr>
        <p:sp useBgFill="1"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FC081B71-47D4-264C-9490-8C2D9CEC228E}"/>
                </a:ext>
              </a:extLst>
            </p:cNvPr>
            <p:cNvSpPr/>
            <p:nvPr/>
          </p:nvSpPr>
          <p:spPr>
            <a:xfrm>
              <a:off x="1030288" y="4601563"/>
              <a:ext cx="22321837" cy="8125426"/>
            </a:xfrm>
            <a:prstGeom prst="roundRect">
              <a:avLst>
                <a:gd name="adj" fmla="val 6804"/>
              </a:avLst>
            </a:prstGeom>
            <a:grpFill/>
            <a:ln w="3175">
              <a:solidFill>
                <a:schemeClr val="bg1">
                  <a:alpha val="13000"/>
                </a:schemeClr>
              </a:solidFill>
            </a:ln>
            <a:effectLst>
              <a:innerShdw blurRad="304800" dist="508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259417" rIns="539750" rtlCol="0" anchor="ctr">
              <a:noAutofit/>
            </a:bodyPr>
            <a:lstStyle/>
            <a:p>
              <a:pPr lvl="0" algn="just"/>
              <a:r>
                <a:rPr lang="pt-BR" sz="28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“institua </a:t>
              </a:r>
              <a:r>
                <a:rPr lang="pt-BR" sz="3200" b="1" dirty="0">
                  <a:solidFill>
                    <a:srgbClr val="CB9217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duplo reporte </a:t>
              </a:r>
              <a:r>
                <a:rPr lang="pt-BR" sz="28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(...) - administrativo ao Presidente do Tribunal e funcional a uma unidade ou colegiado superior de governança, não subordinado ao Presidente - com vistas a conferir maior grau de </a:t>
              </a:r>
              <a:r>
                <a:rPr lang="pt-BR" sz="3200" b="1" dirty="0">
                  <a:solidFill>
                    <a:srgbClr val="CB9217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independência</a:t>
              </a:r>
              <a:r>
                <a:rPr lang="pt-BR" sz="28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 à atividade de auditoria interna, nos moldes preconizados nas normas e padrões internacionais, de forma a evitar que a instância que aprova o Plano de Auditoria e que nomeia o chefe da Auditoria seja a mesma que terá sua gestão avaliada”</a:t>
              </a:r>
              <a:endParaRPr lang="pt-BR" sz="2800" b="1" dirty="0">
                <a:solidFill>
                  <a:schemeClr val="bg1"/>
                </a:solidFill>
                <a:latin typeface="Fabrikat" panose="020B0504040000000000"/>
              </a:endParaRPr>
            </a:p>
          </p:txBody>
        </p:sp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A8E42932-C847-CA80-6D98-298EE43528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584748" y="5124117"/>
              <a:ext cx="1619119" cy="1619119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C50B1A-8F44-52D2-4B6B-CA0D34BF6BA6}"/>
              </a:ext>
            </a:extLst>
          </p:cNvPr>
          <p:cNvSpPr txBox="1"/>
          <p:nvPr/>
        </p:nvSpPr>
        <p:spPr>
          <a:xfrm>
            <a:off x="518125" y="1191173"/>
            <a:ext cx="7885646" cy="58714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>
            <a:defPPr>
              <a:defRPr lang="en-US"/>
            </a:defPPr>
            <a:lvl1pPr>
              <a:defRPr sz="660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2400" b="1" dirty="0">
                <a:solidFill>
                  <a:srgbClr val="541E5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Acórdão Plenário TCU nº 1.745/2020</a:t>
            </a:r>
            <a:endParaRPr lang="pt-BR" sz="2400" dirty="0">
              <a:solidFill>
                <a:srgbClr val="541E5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elo 3D 6">
                <a:extLst>
                  <a:ext uri="{FF2B5EF4-FFF2-40B4-BE49-F238E27FC236}">
                    <a16:creationId xmlns:a16="http://schemas.microsoft.com/office/drawing/2014/main" id="{917A52B4-8E94-C3C4-616C-B2CA1E43674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867606" y="1238664"/>
              <a:ext cx="1885218" cy="15689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885218" cy="1568934"/>
                    </a:xfrm>
                    <a:prstGeom prst="rect">
                      <a:avLst/>
                    </a:prstGeom>
                  </am3d:spPr>
                  <am3d:camera>
                    <am3d:pos x="0" y="0" z="7218517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674" d="1000000"/>
                    <am3d:preTrans dx="-887876" dy="-15158431" dz="-541207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83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elo 3D 6">
                <a:extLst>
                  <a:ext uri="{FF2B5EF4-FFF2-40B4-BE49-F238E27FC236}">
                    <a16:creationId xmlns:a16="http://schemas.microsoft.com/office/drawing/2014/main" id="{917A52B4-8E94-C3C4-616C-B2CA1E43674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67606" y="1238664"/>
                <a:ext cx="1885218" cy="1568934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8A415C60-C10B-4A7F-A1B4-46A671FB1E0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EC7062F0-3695-4E21-BE51-A8EA65A2AA8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514C0DC-58B1-45E2-8AEB-8AC94FEF20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Google Shape;85;p13">
            <a:extLst>
              <a:ext uri="{FF2B5EF4-FFF2-40B4-BE49-F238E27FC236}">
                <a16:creationId xmlns:a16="http://schemas.microsoft.com/office/drawing/2014/main" id="{913C8D70-B8EA-4236-91A0-C63FB4146212}"/>
              </a:ext>
            </a:extLst>
          </p:cNvPr>
          <p:cNvSpPr txBox="1"/>
          <p:nvPr/>
        </p:nvSpPr>
        <p:spPr>
          <a:xfrm>
            <a:off x="3854073" y="6414430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15" name="índice3">
            <a:extLst>
              <a:ext uri="{FF2B5EF4-FFF2-40B4-BE49-F238E27FC236}">
                <a16:creationId xmlns:a16="http://schemas.microsoft.com/office/drawing/2014/main" id="{63208442-3870-423A-9443-ECEDD1E8A840}"/>
              </a:ext>
            </a:extLst>
          </p:cNvPr>
          <p:cNvGrpSpPr/>
          <p:nvPr/>
        </p:nvGrpSpPr>
        <p:grpSpPr>
          <a:xfrm>
            <a:off x="-835650" y="47352"/>
            <a:ext cx="1680538" cy="813045"/>
            <a:chOff x="-973394" y="185531"/>
            <a:chExt cx="3362633" cy="1626844"/>
          </a:xfrm>
        </p:grpSpPr>
        <p:pic>
          <p:nvPicPr>
            <p:cNvPr id="16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BA7FD029-C5DD-4F37-8D45-F4807C63E1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C4017F00-D641-49FA-9D89-8B638293552D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DA5909FB-B523-427A-85C8-B81A661A7426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2" name="Oval 19">
                <a:extLst>
                  <a:ext uri="{FF2B5EF4-FFF2-40B4-BE49-F238E27FC236}">
                    <a16:creationId xmlns:a16="http://schemas.microsoft.com/office/drawing/2014/main" id="{9E388556-6BC6-4CBC-B7C4-6C744BE4C2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3477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AA5665ED-DFFB-144D-828C-2D2C464FD811}"/>
              </a:ext>
            </a:extLst>
          </p:cNvPr>
          <p:cNvGrpSpPr/>
          <p:nvPr/>
        </p:nvGrpSpPr>
        <p:grpSpPr>
          <a:xfrm>
            <a:off x="1178504" y="1723618"/>
            <a:ext cx="5140726" cy="719667"/>
            <a:chOff x="1307045" y="567856"/>
            <a:chExt cx="5143107" cy="720000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68793826-8970-5B47-A137-07C91AE4028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691017" y="-1445092"/>
              <a:ext cx="0" cy="4767943"/>
            </a:xfrm>
            <a:prstGeom prst="line">
              <a:avLst/>
            </a:prstGeom>
            <a:ln w="25400">
              <a:solidFill>
                <a:srgbClr val="070A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ic1">
              <a:extLst>
                <a:ext uri="{FF2B5EF4-FFF2-40B4-BE49-F238E27FC236}">
                  <a16:creationId xmlns:a16="http://schemas.microsoft.com/office/drawing/2014/main" id="{E69C9CEB-644D-D14B-A980-328F4D66003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30152" y="567856"/>
              <a:ext cx="720000" cy="720000"/>
              <a:chOff x="6546850" y="2958246"/>
              <a:chExt cx="504000" cy="504000"/>
            </a:xfrm>
          </p:grpSpPr>
          <p:grpSp>
            <p:nvGrpSpPr>
              <p:cNvPr id="26" name="Agrupar 25">
                <a:extLst>
                  <a:ext uri="{FF2B5EF4-FFF2-40B4-BE49-F238E27FC236}">
                    <a16:creationId xmlns:a16="http://schemas.microsoft.com/office/drawing/2014/main" id="{0E7CDFB2-1E34-4F47-8CD9-91537BB186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546850" y="2958246"/>
                <a:ext cx="504000" cy="504000"/>
                <a:chOff x="7379504" y="964574"/>
                <a:chExt cx="3867513" cy="3785225"/>
              </a:xfrm>
            </p:grpSpPr>
            <p:sp>
              <p:nvSpPr>
                <p:cNvPr id="29" name="Retângulo Arredondado 24">
                  <a:extLst>
                    <a:ext uri="{FF2B5EF4-FFF2-40B4-BE49-F238E27FC236}">
                      <a16:creationId xmlns:a16="http://schemas.microsoft.com/office/drawing/2014/main" id="{DC43AE0D-F5E3-A448-957A-679D0E66210C}"/>
                    </a:ext>
                  </a:extLst>
                </p:cNvPr>
                <p:cNvSpPr/>
                <p:nvPr/>
              </p:nvSpPr>
              <p:spPr>
                <a:xfrm>
                  <a:off x="7379504" y="964574"/>
                  <a:ext cx="3867513" cy="3785225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>
                  <a:outerShdw blurRad="190500" dist="63500" dir="18900000" algn="bl" rotWithShape="0">
                    <a:srgbClr val="010912">
                      <a:alpha val="3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/>
                </a:p>
              </p:txBody>
            </p:sp>
            <p:sp>
              <p:nvSpPr>
                <p:cNvPr id="30" name="Retângulo Arredondado 25">
                  <a:extLst>
                    <a:ext uri="{FF2B5EF4-FFF2-40B4-BE49-F238E27FC236}">
                      <a16:creationId xmlns:a16="http://schemas.microsoft.com/office/drawing/2014/main" id="{81BA3F96-552A-3E46-B35C-424A8E5D389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547380" y="1091305"/>
                  <a:ext cx="3531760" cy="3531762"/>
                </a:xfrm>
                <a:prstGeom prst="ellipse">
                  <a:avLst/>
                </a:prstGeom>
                <a:solidFill>
                  <a:srgbClr val="070A22"/>
                </a:solidFill>
                <a:ln>
                  <a:solidFill>
                    <a:srgbClr val="070A22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1799" dirty="0"/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A33B98A-C1DE-694D-A7EC-1891E0A13D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32330" y="3043806"/>
                <a:ext cx="333040" cy="332880"/>
              </a:xfrm>
              <a:prstGeom prst="ellipse">
                <a:avLst/>
              </a:prstGeom>
              <a:solidFill>
                <a:srgbClr val="070A22"/>
              </a:solidFill>
              <a:ln>
                <a:solidFill>
                  <a:srgbClr val="070A22"/>
                </a:solidFill>
              </a:ln>
              <a:effectLst>
                <a:outerShdw blurRad="127000" dist="63500" dir="5400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799" dirty="0"/>
              </a:p>
            </p:txBody>
          </p:sp>
          <p:pic>
            <p:nvPicPr>
              <p:cNvPr id="28" name="Gráfico 27">
                <a:extLst>
                  <a:ext uri="{FF2B5EF4-FFF2-40B4-BE49-F238E27FC236}">
                    <a16:creationId xmlns:a16="http://schemas.microsoft.com/office/drawing/2014/main" id="{B83EA51B-92B0-6E48-A23F-ABBD10B4B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/>
            </p:blipFill>
            <p:spPr>
              <a:xfrm>
                <a:off x="6669378" y="3089201"/>
                <a:ext cx="252000" cy="252000"/>
              </a:xfrm>
              <a:prstGeom prst="rect">
                <a:avLst/>
              </a:prstGeom>
            </p:spPr>
          </p:pic>
        </p:grp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B642B650-95AF-274F-8A6B-D67EDAF39DB6}"/>
              </a:ext>
            </a:extLst>
          </p:cNvPr>
          <p:cNvGrpSpPr/>
          <p:nvPr/>
        </p:nvGrpSpPr>
        <p:grpSpPr>
          <a:xfrm>
            <a:off x="-4462217" y="-4465275"/>
            <a:ext cx="8995357" cy="8995833"/>
            <a:chOff x="4190866" y="1938903"/>
            <a:chExt cx="3814182" cy="3814380"/>
          </a:xfrm>
        </p:grpSpPr>
        <p:sp>
          <p:nvSpPr>
            <p:cNvPr id="4" name="Fatia4.3">
              <a:extLst>
                <a:ext uri="{FF2B5EF4-FFF2-40B4-BE49-F238E27FC236}">
                  <a16:creationId xmlns:a16="http://schemas.microsoft.com/office/drawing/2014/main" id="{5536D38F-63CE-A04D-B2D6-5C62512BDB34}"/>
                </a:ext>
              </a:extLst>
            </p:cNvPr>
            <p:cNvSpPr/>
            <p:nvPr/>
          </p:nvSpPr>
          <p:spPr>
            <a:xfrm rot="5400000">
              <a:off x="6114929" y="386316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0 w 1889190"/>
                <a:gd name="connsiteY1" fmla="*/ 0 h 1891049"/>
                <a:gd name="connsiteX2" fmla="*/ 177082 w 1889190"/>
                <a:gd name="connsiteY2" fmla="*/ 8942 h 1891049"/>
                <a:gd name="connsiteX3" fmla="*/ 1880149 w 1889190"/>
                <a:gd name="connsiteY3" fmla="*/ 1712009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0" y="0"/>
                  </a:lnTo>
                  <a:lnTo>
                    <a:pt x="177082" y="8942"/>
                  </a:lnTo>
                  <a:cubicBezTo>
                    <a:pt x="1075061" y="100137"/>
                    <a:pt x="1788954" y="814030"/>
                    <a:pt x="1880149" y="1712009"/>
                  </a:cubicBez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5" name="Fatia3.3">
              <a:extLst>
                <a:ext uri="{FF2B5EF4-FFF2-40B4-BE49-F238E27FC236}">
                  <a16:creationId xmlns:a16="http://schemas.microsoft.com/office/drawing/2014/main" id="{9FCF2A75-383D-BA4C-916C-77B1E2213141}"/>
                </a:ext>
              </a:extLst>
            </p:cNvPr>
            <p:cNvSpPr/>
            <p:nvPr/>
          </p:nvSpPr>
          <p:spPr>
            <a:xfrm rot="5400000">
              <a:off x="4189937" y="3865022"/>
              <a:ext cx="1888992" cy="1887133"/>
            </a:xfrm>
            <a:custGeom>
              <a:avLst/>
              <a:gdLst>
                <a:gd name="connsiteX0" fmla="*/ 0 w 1888992"/>
                <a:gd name="connsiteY0" fmla="*/ 1887133 h 1887133"/>
                <a:gd name="connsiteX1" fmla="*/ 0 w 1888992"/>
                <a:gd name="connsiteY1" fmla="*/ 0 h 1887133"/>
                <a:gd name="connsiteX2" fmla="*/ 1888992 w 1888992"/>
                <a:gd name="connsiteY2" fmla="*/ 0 h 1887133"/>
                <a:gd name="connsiteX3" fmla="*/ 1880149 w 1888992"/>
                <a:gd name="connsiteY3" fmla="*/ 175124 h 1887133"/>
                <a:gd name="connsiteX4" fmla="*/ 177082 w 1888992"/>
                <a:gd name="connsiteY4" fmla="*/ 1878191 h 1887133"/>
                <a:gd name="connsiteX5" fmla="*/ 0 w 1888992"/>
                <a:gd name="connsiteY5" fmla="*/ 1887133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1887133"/>
                  </a:moveTo>
                  <a:lnTo>
                    <a:pt x="0" y="0"/>
                  </a:lnTo>
                  <a:lnTo>
                    <a:pt x="1888992" y="0"/>
                  </a:lnTo>
                  <a:lnTo>
                    <a:pt x="1880149" y="175124"/>
                  </a:lnTo>
                  <a:cubicBezTo>
                    <a:pt x="1788954" y="1073103"/>
                    <a:pt x="1075061" y="1786997"/>
                    <a:pt x="177082" y="1878191"/>
                  </a:cubicBezTo>
                  <a:lnTo>
                    <a:pt x="0" y="1887133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6" name="Fatia2.3">
              <a:extLst>
                <a:ext uri="{FF2B5EF4-FFF2-40B4-BE49-F238E27FC236}">
                  <a16:creationId xmlns:a16="http://schemas.microsoft.com/office/drawing/2014/main" id="{D3EF374E-6044-0848-A192-63B02C4D5E28}"/>
                </a:ext>
              </a:extLst>
            </p:cNvPr>
            <p:cNvSpPr/>
            <p:nvPr/>
          </p:nvSpPr>
          <p:spPr>
            <a:xfrm rot="5400000">
              <a:off x="6114929" y="1937973"/>
              <a:ext cx="1889190" cy="1891049"/>
            </a:xfrm>
            <a:custGeom>
              <a:avLst/>
              <a:gdLst>
                <a:gd name="connsiteX0" fmla="*/ 0 w 1889190"/>
                <a:gd name="connsiteY0" fmla="*/ 1891049 h 1891049"/>
                <a:gd name="connsiteX1" fmla="*/ 9041 w 1889190"/>
                <a:gd name="connsiteY1" fmla="*/ 1712009 h 1891049"/>
                <a:gd name="connsiteX2" fmla="*/ 1712108 w 1889190"/>
                <a:gd name="connsiteY2" fmla="*/ 8942 h 1891049"/>
                <a:gd name="connsiteX3" fmla="*/ 1889190 w 1889190"/>
                <a:gd name="connsiteY3" fmla="*/ 0 h 1891049"/>
                <a:gd name="connsiteX4" fmla="*/ 1889190 w 1889190"/>
                <a:gd name="connsiteY4" fmla="*/ 1891049 h 1891049"/>
                <a:gd name="connsiteX5" fmla="*/ 0 w 1889190"/>
                <a:gd name="connsiteY5" fmla="*/ 1891049 h 189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9190" h="1891049">
                  <a:moveTo>
                    <a:pt x="0" y="1891049"/>
                  </a:moveTo>
                  <a:lnTo>
                    <a:pt x="9041" y="1712009"/>
                  </a:lnTo>
                  <a:cubicBezTo>
                    <a:pt x="100236" y="814030"/>
                    <a:pt x="814129" y="100137"/>
                    <a:pt x="1712108" y="8942"/>
                  </a:cubicBezTo>
                  <a:lnTo>
                    <a:pt x="1889190" y="0"/>
                  </a:lnTo>
                  <a:lnTo>
                    <a:pt x="1889190" y="1891049"/>
                  </a:lnTo>
                  <a:lnTo>
                    <a:pt x="0" y="1891049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7" name="Fatia1.3">
              <a:extLst>
                <a:ext uri="{FF2B5EF4-FFF2-40B4-BE49-F238E27FC236}">
                  <a16:creationId xmlns:a16="http://schemas.microsoft.com/office/drawing/2014/main" id="{153C9361-7272-D846-8C62-354B9FDCC017}"/>
                </a:ext>
              </a:extLst>
            </p:cNvPr>
            <p:cNvSpPr/>
            <p:nvPr/>
          </p:nvSpPr>
          <p:spPr>
            <a:xfrm rot="5400000">
              <a:off x="4189937" y="1940030"/>
              <a:ext cx="1888992" cy="1887133"/>
            </a:xfrm>
            <a:custGeom>
              <a:avLst/>
              <a:gdLst>
                <a:gd name="connsiteX0" fmla="*/ 0 w 1888992"/>
                <a:gd name="connsiteY0" fmla="*/ 0 h 1887133"/>
                <a:gd name="connsiteX1" fmla="*/ 1888992 w 1888992"/>
                <a:gd name="connsiteY1" fmla="*/ 0 h 1887133"/>
                <a:gd name="connsiteX2" fmla="*/ 1888992 w 1888992"/>
                <a:gd name="connsiteY2" fmla="*/ 1887133 h 1887133"/>
                <a:gd name="connsiteX3" fmla="*/ 1711910 w 1888992"/>
                <a:gd name="connsiteY3" fmla="*/ 1878191 h 1887133"/>
                <a:gd name="connsiteX4" fmla="*/ 8843 w 1888992"/>
                <a:gd name="connsiteY4" fmla="*/ 175124 h 1887133"/>
                <a:gd name="connsiteX5" fmla="*/ 0 w 1888992"/>
                <a:gd name="connsiteY5" fmla="*/ 0 h 18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8992" h="1887133">
                  <a:moveTo>
                    <a:pt x="0" y="0"/>
                  </a:moveTo>
                  <a:lnTo>
                    <a:pt x="1888992" y="0"/>
                  </a:lnTo>
                  <a:lnTo>
                    <a:pt x="1888992" y="1887133"/>
                  </a:lnTo>
                  <a:lnTo>
                    <a:pt x="1711910" y="1878191"/>
                  </a:lnTo>
                  <a:cubicBezTo>
                    <a:pt x="813931" y="1786997"/>
                    <a:pt x="100038" y="1073103"/>
                    <a:pt x="8843" y="1751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629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C5C0B751-1BB6-9642-9ABB-97E1A2741C88}"/>
              </a:ext>
            </a:extLst>
          </p:cNvPr>
          <p:cNvGrpSpPr/>
          <p:nvPr/>
        </p:nvGrpSpPr>
        <p:grpSpPr>
          <a:xfrm>
            <a:off x="-3995251" y="-3998080"/>
            <a:ext cx="8061433" cy="8061444"/>
            <a:chOff x="4386909" y="2137001"/>
            <a:chExt cx="3418183" cy="34181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atia4.2">
              <a:extLst>
                <a:ext uri="{FF2B5EF4-FFF2-40B4-BE49-F238E27FC236}">
                  <a16:creationId xmlns:a16="http://schemas.microsoft.com/office/drawing/2014/main" id="{5DC6758F-E616-784E-9C64-D86AF5F8115D}"/>
                </a:ext>
              </a:extLst>
            </p:cNvPr>
            <p:cNvSpPr/>
            <p:nvPr/>
          </p:nvSpPr>
          <p:spPr>
            <a:xfrm rot="5400000">
              <a:off x="6114000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56838 w 1691091"/>
                <a:gd name="connsiteY2" fmla="*/ 7920 h 1691091"/>
                <a:gd name="connsiteX3" fmla="*/ 1683171 w 1691091"/>
                <a:gd name="connsiteY3" fmla="*/ 1534253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56838" y="7920"/>
                  </a:lnTo>
                  <a:cubicBezTo>
                    <a:pt x="961631" y="89651"/>
                    <a:pt x="1601440" y="729461"/>
                    <a:pt x="1683171" y="1534253"/>
                  </a:cubicBez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rgbClr val="541E5A"/>
            </a:solidFill>
            <a:ln>
              <a:solidFill>
                <a:srgbClr val="541E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 dirty="0"/>
            </a:p>
          </p:txBody>
        </p:sp>
        <p:sp>
          <p:nvSpPr>
            <p:cNvPr id="10" name="Fatia3.2">
              <a:extLst>
                <a:ext uri="{FF2B5EF4-FFF2-40B4-BE49-F238E27FC236}">
                  <a16:creationId xmlns:a16="http://schemas.microsoft.com/office/drawing/2014/main" id="{DC890A7F-7102-BD4E-BB4A-49A8AC6891B9}"/>
                </a:ext>
              </a:extLst>
            </p:cNvPr>
            <p:cNvSpPr/>
            <p:nvPr/>
          </p:nvSpPr>
          <p:spPr>
            <a:xfrm rot="5400000">
              <a:off x="4386909" y="3864092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0 w 1691091"/>
                <a:gd name="connsiteY1" fmla="*/ 0 h 1691091"/>
                <a:gd name="connsiteX2" fmla="*/ 1691091 w 1691091"/>
                <a:gd name="connsiteY2" fmla="*/ 0 h 1691091"/>
                <a:gd name="connsiteX3" fmla="*/ 1683171 w 1691091"/>
                <a:gd name="connsiteY3" fmla="*/ 156838 h 1691091"/>
                <a:gd name="connsiteX4" fmla="*/ 156838 w 1691091"/>
                <a:gd name="connsiteY4" fmla="*/ 168317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0" y="0"/>
                  </a:lnTo>
                  <a:lnTo>
                    <a:pt x="1691091" y="0"/>
                  </a:lnTo>
                  <a:lnTo>
                    <a:pt x="1683171" y="156838"/>
                  </a:lnTo>
                  <a:cubicBezTo>
                    <a:pt x="1601440" y="961631"/>
                    <a:pt x="961630" y="1601441"/>
                    <a:pt x="156838" y="1683171"/>
                  </a:cubicBez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1" name="Fatia2.2">
              <a:extLst>
                <a:ext uri="{FF2B5EF4-FFF2-40B4-BE49-F238E27FC236}">
                  <a16:creationId xmlns:a16="http://schemas.microsoft.com/office/drawing/2014/main" id="{B23D81D1-A005-F843-A1C3-41670BB743E1}"/>
                </a:ext>
              </a:extLst>
            </p:cNvPr>
            <p:cNvSpPr/>
            <p:nvPr/>
          </p:nvSpPr>
          <p:spPr>
            <a:xfrm rot="5400000">
              <a:off x="6114000" y="2137001"/>
              <a:ext cx="1691091" cy="1691091"/>
            </a:xfrm>
            <a:custGeom>
              <a:avLst/>
              <a:gdLst>
                <a:gd name="connsiteX0" fmla="*/ 0 w 1691091"/>
                <a:gd name="connsiteY0" fmla="*/ 1691091 h 1691091"/>
                <a:gd name="connsiteX1" fmla="*/ 7920 w 1691091"/>
                <a:gd name="connsiteY1" fmla="*/ 1534253 h 1691091"/>
                <a:gd name="connsiteX2" fmla="*/ 1534253 w 1691091"/>
                <a:gd name="connsiteY2" fmla="*/ 7920 h 1691091"/>
                <a:gd name="connsiteX3" fmla="*/ 1691091 w 1691091"/>
                <a:gd name="connsiteY3" fmla="*/ 0 h 1691091"/>
                <a:gd name="connsiteX4" fmla="*/ 1691091 w 1691091"/>
                <a:gd name="connsiteY4" fmla="*/ 1691091 h 1691091"/>
                <a:gd name="connsiteX5" fmla="*/ 0 w 1691091"/>
                <a:gd name="connsiteY5" fmla="*/ 1691091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1691091"/>
                  </a:moveTo>
                  <a:lnTo>
                    <a:pt x="7920" y="1534253"/>
                  </a:lnTo>
                  <a:cubicBezTo>
                    <a:pt x="89651" y="729461"/>
                    <a:pt x="729461" y="89651"/>
                    <a:pt x="1534253" y="7920"/>
                  </a:cubicBezTo>
                  <a:lnTo>
                    <a:pt x="1691091" y="0"/>
                  </a:lnTo>
                  <a:lnTo>
                    <a:pt x="1691091" y="1691091"/>
                  </a:lnTo>
                  <a:lnTo>
                    <a:pt x="0" y="16910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2" name="Fatia1.2">
              <a:extLst>
                <a:ext uri="{FF2B5EF4-FFF2-40B4-BE49-F238E27FC236}">
                  <a16:creationId xmlns:a16="http://schemas.microsoft.com/office/drawing/2014/main" id="{DFAFC2EA-B410-C045-9CA6-2F072A7A5D5E}"/>
                </a:ext>
              </a:extLst>
            </p:cNvPr>
            <p:cNvSpPr/>
            <p:nvPr/>
          </p:nvSpPr>
          <p:spPr>
            <a:xfrm rot="5400000">
              <a:off x="4386909" y="2137001"/>
              <a:ext cx="1691091" cy="1691091"/>
            </a:xfrm>
            <a:custGeom>
              <a:avLst/>
              <a:gdLst>
                <a:gd name="connsiteX0" fmla="*/ 0 w 1691091"/>
                <a:gd name="connsiteY0" fmla="*/ 0 h 1691091"/>
                <a:gd name="connsiteX1" fmla="*/ 1691091 w 1691091"/>
                <a:gd name="connsiteY1" fmla="*/ 0 h 1691091"/>
                <a:gd name="connsiteX2" fmla="*/ 1691091 w 1691091"/>
                <a:gd name="connsiteY2" fmla="*/ 1691091 h 1691091"/>
                <a:gd name="connsiteX3" fmla="*/ 1534253 w 1691091"/>
                <a:gd name="connsiteY3" fmla="*/ 1683171 h 1691091"/>
                <a:gd name="connsiteX4" fmla="*/ 7920 w 1691091"/>
                <a:gd name="connsiteY4" fmla="*/ 156838 h 1691091"/>
                <a:gd name="connsiteX5" fmla="*/ 0 w 1691091"/>
                <a:gd name="connsiteY5" fmla="*/ 0 h 16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1091" h="1691091">
                  <a:moveTo>
                    <a:pt x="0" y="0"/>
                  </a:moveTo>
                  <a:lnTo>
                    <a:pt x="1691091" y="0"/>
                  </a:lnTo>
                  <a:lnTo>
                    <a:pt x="1691091" y="1691091"/>
                  </a:lnTo>
                  <a:lnTo>
                    <a:pt x="1534253" y="1683171"/>
                  </a:lnTo>
                  <a:cubicBezTo>
                    <a:pt x="729461" y="1601441"/>
                    <a:pt x="89651" y="961631"/>
                    <a:pt x="7920" y="1568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93F6730D-23F4-C343-BDCE-037A6A3FA414}"/>
              </a:ext>
            </a:extLst>
          </p:cNvPr>
          <p:cNvGrpSpPr/>
          <p:nvPr/>
        </p:nvGrpSpPr>
        <p:grpSpPr>
          <a:xfrm>
            <a:off x="-3655643" y="-3658470"/>
            <a:ext cx="7382216" cy="7382225"/>
            <a:chOff x="4530909" y="2281001"/>
            <a:chExt cx="3130183" cy="3130183"/>
          </a:xfr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Fatia4.1">
              <a:extLst>
                <a:ext uri="{FF2B5EF4-FFF2-40B4-BE49-F238E27FC236}">
                  <a16:creationId xmlns:a16="http://schemas.microsoft.com/office/drawing/2014/main" id="{E800488F-8DF7-DF49-8508-2AB428C0B2A9}"/>
                </a:ext>
              </a:extLst>
            </p:cNvPr>
            <p:cNvSpPr/>
            <p:nvPr/>
          </p:nvSpPr>
          <p:spPr>
            <a:xfrm rot="5400000">
              <a:off x="6114000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42114 w 1547091"/>
                <a:gd name="connsiteY2" fmla="*/ 7176 h 1547091"/>
                <a:gd name="connsiteX3" fmla="*/ 1539915 w 1547091"/>
                <a:gd name="connsiteY3" fmla="*/ 1404977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42114" y="7176"/>
                  </a:lnTo>
                  <a:cubicBezTo>
                    <a:pt x="879135" y="82025"/>
                    <a:pt x="1465066" y="667956"/>
                    <a:pt x="1539915" y="1404977"/>
                  </a:cubicBez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5" name="Fatia3.1">
              <a:extLst>
                <a:ext uri="{FF2B5EF4-FFF2-40B4-BE49-F238E27FC236}">
                  <a16:creationId xmlns:a16="http://schemas.microsoft.com/office/drawing/2014/main" id="{F192C70B-706A-4F41-908F-4E1BBE71B83E}"/>
                </a:ext>
              </a:extLst>
            </p:cNvPr>
            <p:cNvSpPr/>
            <p:nvPr/>
          </p:nvSpPr>
          <p:spPr>
            <a:xfrm rot="5400000">
              <a:off x="4530909" y="3864092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0 w 1547091"/>
                <a:gd name="connsiteY1" fmla="*/ 0 h 1547091"/>
                <a:gd name="connsiteX2" fmla="*/ 1547091 w 1547091"/>
                <a:gd name="connsiteY2" fmla="*/ 0 h 1547091"/>
                <a:gd name="connsiteX3" fmla="*/ 1539915 w 1547091"/>
                <a:gd name="connsiteY3" fmla="*/ 142114 h 1547091"/>
                <a:gd name="connsiteX4" fmla="*/ 142114 w 1547091"/>
                <a:gd name="connsiteY4" fmla="*/ 1539915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0" y="0"/>
                  </a:lnTo>
                  <a:lnTo>
                    <a:pt x="1547091" y="0"/>
                  </a:lnTo>
                  <a:lnTo>
                    <a:pt x="1539915" y="142114"/>
                  </a:lnTo>
                  <a:cubicBezTo>
                    <a:pt x="1465066" y="879135"/>
                    <a:pt x="879135" y="1465067"/>
                    <a:pt x="142114" y="1539915"/>
                  </a:cubicBez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6" name="Fatia2.1">
              <a:extLst>
                <a:ext uri="{FF2B5EF4-FFF2-40B4-BE49-F238E27FC236}">
                  <a16:creationId xmlns:a16="http://schemas.microsoft.com/office/drawing/2014/main" id="{BF42732B-AE45-A240-A43A-B123040802BE}"/>
                </a:ext>
              </a:extLst>
            </p:cNvPr>
            <p:cNvSpPr/>
            <p:nvPr/>
          </p:nvSpPr>
          <p:spPr>
            <a:xfrm rot="5400000">
              <a:off x="6114000" y="2281001"/>
              <a:ext cx="1547091" cy="1547091"/>
            </a:xfrm>
            <a:custGeom>
              <a:avLst/>
              <a:gdLst>
                <a:gd name="connsiteX0" fmla="*/ 0 w 1547091"/>
                <a:gd name="connsiteY0" fmla="*/ 1547091 h 1547091"/>
                <a:gd name="connsiteX1" fmla="*/ 7176 w 1547091"/>
                <a:gd name="connsiteY1" fmla="*/ 1404977 h 1547091"/>
                <a:gd name="connsiteX2" fmla="*/ 1404977 w 1547091"/>
                <a:gd name="connsiteY2" fmla="*/ 7176 h 1547091"/>
                <a:gd name="connsiteX3" fmla="*/ 1547091 w 1547091"/>
                <a:gd name="connsiteY3" fmla="*/ 0 h 1547091"/>
                <a:gd name="connsiteX4" fmla="*/ 1547091 w 1547091"/>
                <a:gd name="connsiteY4" fmla="*/ 1547091 h 1547091"/>
                <a:gd name="connsiteX5" fmla="*/ 0 w 1547091"/>
                <a:gd name="connsiteY5" fmla="*/ 1547091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1547091"/>
                  </a:moveTo>
                  <a:lnTo>
                    <a:pt x="7176" y="1404977"/>
                  </a:lnTo>
                  <a:cubicBezTo>
                    <a:pt x="82025" y="667956"/>
                    <a:pt x="667956" y="82025"/>
                    <a:pt x="1404977" y="7176"/>
                  </a:cubicBezTo>
                  <a:lnTo>
                    <a:pt x="1547091" y="0"/>
                  </a:lnTo>
                  <a:lnTo>
                    <a:pt x="1547091" y="1547091"/>
                  </a:lnTo>
                  <a:lnTo>
                    <a:pt x="0" y="15470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  <p:sp>
          <p:nvSpPr>
            <p:cNvPr id="17" name="Fatia1.1">
              <a:extLst>
                <a:ext uri="{FF2B5EF4-FFF2-40B4-BE49-F238E27FC236}">
                  <a16:creationId xmlns:a16="http://schemas.microsoft.com/office/drawing/2014/main" id="{BD8AF9A8-3C87-8F42-99E7-A99A93D9B934}"/>
                </a:ext>
              </a:extLst>
            </p:cNvPr>
            <p:cNvSpPr/>
            <p:nvPr/>
          </p:nvSpPr>
          <p:spPr>
            <a:xfrm rot="5400000">
              <a:off x="4530909" y="2281001"/>
              <a:ext cx="1547091" cy="1547091"/>
            </a:xfrm>
            <a:custGeom>
              <a:avLst/>
              <a:gdLst>
                <a:gd name="connsiteX0" fmla="*/ 0 w 1547091"/>
                <a:gd name="connsiteY0" fmla="*/ 0 h 1547091"/>
                <a:gd name="connsiteX1" fmla="*/ 1547091 w 1547091"/>
                <a:gd name="connsiteY1" fmla="*/ 0 h 1547091"/>
                <a:gd name="connsiteX2" fmla="*/ 1547091 w 1547091"/>
                <a:gd name="connsiteY2" fmla="*/ 1547091 h 1547091"/>
                <a:gd name="connsiteX3" fmla="*/ 1404977 w 1547091"/>
                <a:gd name="connsiteY3" fmla="*/ 1539915 h 1547091"/>
                <a:gd name="connsiteX4" fmla="*/ 7176 w 1547091"/>
                <a:gd name="connsiteY4" fmla="*/ 142114 h 1547091"/>
                <a:gd name="connsiteX5" fmla="*/ 0 w 1547091"/>
                <a:gd name="connsiteY5" fmla="*/ 0 h 1547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091" h="1547091">
                  <a:moveTo>
                    <a:pt x="0" y="0"/>
                  </a:moveTo>
                  <a:lnTo>
                    <a:pt x="1547091" y="0"/>
                  </a:lnTo>
                  <a:lnTo>
                    <a:pt x="1547091" y="1547091"/>
                  </a:lnTo>
                  <a:lnTo>
                    <a:pt x="1404977" y="1539915"/>
                  </a:lnTo>
                  <a:cubicBezTo>
                    <a:pt x="667956" y="1465067"/>
                    <a:pt x="82025" y="879135"/>
                    <a:pt x="7176" y="1421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1799"/>
            </a:p>
          </p:txBody>
        </p:sp>
      </p:grpSp>
      <p:sp>
        <p:nvSpPr>
          <p:cNvPr id="18" name="Centro">
            <a:extLst>
              <a:ext uri="{FF2B5EF4-FFF2-40B4-BE49-F238E27FC236}">
                <a16:creationId xmlns:a16="http://schemas.microsoft.com/office/drawing/2014/main" id="{4A67B9CE-8CDF-C04A-9E4E-50EBD3E4EAAA}"/>
              </a:ext>
            </a:extLst>
          </p:cNvPr>
          <p:cNvSpPr>
            <a:spLocks noChangeAspect="1"/>
          </p:cNvSpPr>
          <p:nvPr/>
        </p:nvSpPr>
        <p:spPr>
          <a:xfrm>
            <a:off x="-3360629" y="-3363455"/>
            <a:ext cx="6792183" cy="679219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/>
          </a:p>
        </p:txBody>
      </p:sp>
      <p:sp>
        <p:nvSpPr>
          <p:cNvPr id="32" name="Retângulo Arredondado 31">
            <a:extLst>
              <a:ext uri="{FF2B5EF4-FFF2-40B4-BE49-F238E27FC236}">
                <a16:creationId xmlns:a16="http://schemas.microsoft.com/office/drawing/2014/main" id="{D24BF4AF-839A-124B-8A5A-6EF0D5104912}"/>
              </a:ext>
            </a:extLst>
          </p:cNvPr>
          <p:cNvSpPr/>
          <p:nvPr/>
        </p:nvSpPr>
        <p:spPr>
          <a:xfrm>
            <a:off x="4131608" y="2738907"/>
            <a:ext cx="7524417" cy="5423804"/>
          </a:xfrm>
          <a:prstGeom prst="roundRect">
            <a:avLst>
              <a:gd name="adj" fmla="val 1317"/>
            </a:avLst>
          </a:prstGeom>
          <a:solidFill>
            <a:schemeClr val="bg1"/>
          </a:solidFill>
          <a:ln>
            <a:noFill/>
          </a:ln>
          <a:effectLst>
            <a:outerShdw blurRad="508000" dist="1905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9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E8F40497-3248-9E41-9DF7-1150DD18F8CA}"/>
              </a:ext>
            </a:extLst>
          </p:cNvPr>
          <p:cNvSpPr txBox="1"/>
          <p:nvPr/>
        </p:nvSpPr>
        <p:spPr>
          <a:xfrm>
            <a:off x="4613428" y="3673351"/>
            <a:ext cx="658495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541E5A"/>
                </a:solidFill>
              </a:rPr>
              <a:t>A Auditoria Interna possui acesso </a:t>
            </a:r>
            <a:r>
              <a:rPr lang="pt-BR" sz="4000" b="1" dirty="0">
                <a:solidFill>
                  <a:srgbClr val="CB9217"/>
                </a:solidFill>
              </a:rPr>
              <a:t>irrestrito</a:t>
            </a:r>
            <a:r>
              <a:rPr lang="pt-BR" sz="3600" b="1" dirty="0">
                <a:solidFill>
                  <a:srgbClr val="541E5A"/>
                </a:solidFill>
              </a:rPr>
              <a:t> às documentações, às informações, às pessoas, aos dados e às instalações?</a:t>
            </a:r>
          </a:p>
        </p:txBody>
      </p:sp>
      <p:pic>
        <p:nvPicPr>
          <p:cNvPr id="23" name="Espaço Reservado para Imagem 22" descr="Cabeça com engrenagens">
            <a:extLst>
              <a:ext uri="{FF2B5EF4-FFF2-40B4-BE49-F238E27FC236}">
                <a16:creationId xmlns:a16="http://schemas.microsoft.com/office/drawing/2014/main" id="{04914C22-ED5A-374A-9B8E-EE780A38FCD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3238500" cy="3238500"/>
          </a:xfr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2660684C-AF28-4137-9375-B9CD95E01B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4" name="Retângulo 43">
            <a:extLst>
              <a:ext uri="{FF2B5EF4-FFF2-40B4-BE49-F238E27FC236}">
                <a16:creationId xmlns:a16="http://schemas.microsoft.com/office/drawing/2014/main" id="{05B3203B-63C0-4381-B157-0484BBF5C0E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C82656C6-EC1B-44FA-A431-AAFC8AAC53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46" name="Google Shape;85;p13">
            <a:extLst>
              <a:ext uri="{FF2B5EF4-FFF2-40B4-BE49-F238E27FC236}">
                <a16:creationId xmlns:a16="http://schemas.microsoft.com/office/drawing/2014/main" id="{6A7F9571-19F1-4658-AD9D-58CB57ABA91B}"/>
              </a:ext>
            </a:extLst>
          </p:cNvPr>
          <p:cNvSpPr txBox="1"/>
          <p:nvPr/>
        </p:nvSpPr>
        <p:spPr>
          <a:xfrm>
            <a:off x="-475646" y="6446303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41" name="índice3">
            <a:extLst>
              <a:ext uri="{FF2B5EF4-FFF2-40B4-BE49-F238E27FC236}">
                <a16:creationId xmlns:a16="http://schemas.microsoft.com/office/drawing/2014/main" id="{9013957D-C083-427B-AD9C-175B68E83457}"/>
              </a:ext>
            </a:extLst>
          </p:cNvPr>
          <p:cNvGrpSpPr/>
          <p:nvPr/>
        </p:nvGrpSpPr>
        <p:grpSpPr>
          <a:xfrm>
            <a:off x="-835650" y="65281"/>
            <a:ext cx="1680538" cy="813045"/>
            <a:chOff x="-973394" y="185531"/>
            <a:chExt cx="3362633" cy="1626844"/>
          </a:xfrm>
        </p:grpSpPr>
        <p:pic>
          <p:nvPicPr>
            <p:cNvPr id="4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C3B6B7CC-9DF3-43D0-9449-F8C199FF6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C5C64D9E-7528-42E4-8A47-37F408F0A2A0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FBF587A4-7223-4E5F-9754-1DA106FE212B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51" name="Oval 19">
                <a:extLst>
                  <a:ext uri="{FF2B5EF4-FFF2-40B4-BE49-F238E27FC236}">
                    <a16:creationId xmlns:a16="http://schemas.microsoft.com/office/drawing/2014/main" id="{D780ED94-616C-47CC-881C-8CF270F13A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5819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58A1F-E595-982F-F5FC-E4FB927C3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id="{622BA78A-E9C7-BD80-3DB3-16548870DF73}"/>
              </a:ext>
            </a:extLst>
          </p:cNvPr>
          <p:cNvGrpSpPr/>
          <p:nvPr/>
        </p:nvGrpSpPr>
        <p:grpSpPr>
          <a:xfrm>
            <a:off x="518125" y="2299717"/>
            <a:ext cx="11155752" cy="4060832"/>
            <a:chOff x="1030288" y="4601563"/>
            <a:chExt cx="22321837" cy="8125426"/>
          </a:xfrm>
          <a:solidFill>
            <a:srgbClr val="541E5A"/>
          </a:solidFill>
        </p:grpSpPr>
        <p:sp useBgFill="1"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id="{FC081B71-47D4-264C-9490-8C2D9CEC228E}"/>
                </a:ext>
              </a:extLst>
            </p:cNvPr>
            <p:cNvSpPr/>
            <p:nvPr/>
          </p:nvSpPr>
          <p:spPr>
            <a:xfrm>
              <a:off x="1030288" y="4601563"/>
              <a:ext cx="22321837" cy="8125426"/>
            </a:xfrm>
            <a:prstGeom prst="roundRect">
              <a:avLst>
                <a:gd name="adj" fmla="val 6804"/>
              </a:avLst>
            </a:prstGeom>
            <a:grpFill/>
            <a:ln w="3175">
              <a:solidFill>
                <a:schemeClr val="bg1">
                  <a:alpha val="13000"/>
                </a:schemeClr>
              </a:solidFill>
            </a:ln>
            <a:effectLst>
              <a:innerShdw blurRad="304800" dist="50800" dir="135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259417" rIns="539750" rtlCol="0" anchor="ctr">
              <a:noAutofit/>
            </a:bodyPr>
            <a:lstStyle/>
            <a:p>
              <a:pPr lvl="0" algn="just"/>
              <a:r>
                <a:rPr lang="pt-BR" sz="28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“ (...) da autoridade da unidade de </a:t>
              </a:r>
              <a:r>
                <a:rPr lang="pt-BR" sz="3200" b="1" dirty="0">
                  <a:solidFill>
                    <a:srgbClr val="CB9217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auditoria interna</a:t>
              </a:r>
              <a:r>
                <a:rPr lang="pt-BR" sz="28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 na organização, incluindo autorização de </a:t>
              </a:r>
              <a:r>
                <a:rPr lang="pt-BR" sz="3200" b="1" dirty="0">
                  <a:solidFill>
                    <a:srgbClr val="CB9217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acesso irrestrito </a:t>
              </a:r>
              <a:r>
                <a:rPr lang="pt-BR" sz="2800" b="1" dirty="0">
                  <a:solidFill>
                    <a:schemeClr val="bg1"/>
                  </a:solidFill>
                  <a:latin typeface="Fabrikat" panose="020B0504040000000000"/>
                  <a:ea typeface="Calibri" panose="020F0502020204030204" pitchFamily="34" charset="0"/>
                  <a:cs typeface="Times New Roman" panose="02020603050405020304" pitchFamily="18" charset="0"/>
                </a:rPr>
                <a:t>a registros, pessoal, informações e propriedades físicas relevantes para executar suas auditorias”</a:t>
              </a:r>
              <a:endParaRPr lang="pt-BR" sz="2800" b="1" dirty="0">
                <a:solidFill>
                  <a:schemeClr val="bg1"/>
                </a:solidFill>
                <a:latin typeface="Fabrikat" panose="020B0504040000000000"/>
              </a:endParaRPr>
            </a:p>
          </p:txBody>
        </p:sp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A8E42932-C847-CA80-6D98-298EE43528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584748" y="5124117"/>
              <a:ext cx="1619119" cy="1619119"/>
            </a:xfrm>
            <a:prstGeom prst="rect">
              <a:avLst/>
            </a:prstGeom>
          </p:spPr>
        </p:pic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C50B1A-8F44-52D2-4B6B-CA0D34BF6BA6}"/>
              </a:ext>
            </a:extLst>
          </p:cNvPr>
          <p:cNvSpPr txBox="1"/>
          <p:nvPr/>
        </p:nvSpPr>
        <p:spPr>
          <a:xfrm>
            <a:off x="518125" y="1191173"/>
            <a:ext cx="7885646" cy="58714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>
            <a:defPPr>
              <a:defRPr lang="en-US"/>
            </a:defPPr>
            <a:lvl1pPr>
              <a:defRPr sz="6600">
                <a:ln w="3175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2400" b="1" dirty="0">
                <a:solidFill>
                  <a:srgbClr val="541E5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Acórdão Plenário TCU nº 1.074/2009</a:t>
            </a:r>
            <a:endParaRPr lang="pt-BR" sz="2400" dirty="0">
              <a:solidFill>
                <a:srgbClr val="541E5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Modelo 3D 6">
                <a:extLst>
                  <a:ext uri="{FF2B5EF4-FFF2-40B4-BE49-F238E27FC236}">
                    <a16:creationId xmlns:a16="http://schemas.microsoft.com/office/drawing/2014/main" id="{917A52B4-8E94-C3C4-616C-B2CA1E43674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9867606" y="1238664"/>
              <a:ext cx="1885218" cy="1568934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1885218" cy="1568934"/>
                    </a:xfrm>
                    <a:prstGeom prst="rect">
                      <a:avLst/>
                    </a:prstGeom>
                  </am3d:spPr>
                  <am3d:camera>
                    <am3d:pos x="0" y="0" z="7218517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674" d="1000000"/>
                    <am3d:preTrans dx="-887876" dy="-15158431" dz="-541207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2832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Modelo 3D 6">
                <a:extLst>
                  <a:ext uri="{FF2B5EF4-FFF2-40B4-BE49-F238E27FC236}">
                    <a16:creationId xmlns:a16="http://schemas.microsoft.com/office/drawing/2014/main" id="{917A52B4-8E94-C3C4-616C-B2CA1E43674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67606" y="1238664"/>
                <a:ext cx="1885218" cy="1568934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8A415C60-C10B-4A7F-A1B4-46A671FB1E0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EC7062F0-3695-4E21-BE51-A8EA65A2AA8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514C0DC-58B1-45E2-8AEB-8AC94FEF20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Google Shape;85;p13">
            <a:extLst>
              <a:ext uri="{FF2B5EF4-FFF2-40B4-BE49-F238E27FC236}">
                <a16:creationId xmlns:a16="http://schemas.microsoft.com/office/drawing/2014/main" id="{913C8D70-B8EA-4236-91A0-C63FB4146212}"/>
              </a:ext>
            </a:extLst>
          </p:cNvPr>
          <p:cNvSpPr txBox="1"/>
          <p:nvPr/>
        </p:nvSpPr>
        <p:spPr>
          <a:xfrm>
            <a:off x="3854073" y="6414430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rgbClr val="541E5A"/>
                </a:solidFill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rgbClr val="541E5A"/>
              </a:solidFill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15" name="índice3">
            <a:extLst>
              <a:ext uri="{FF2B5EF4-FFF2-40B4-BE49-F238E27FC236}">
                <a16:creationId xmlns:a16="http://schemas.microsoft.com/office/drawing/2014/main" id="{63208442-3870-423A-9443-ECEDD1E8A840}"/>
              </a:ext>
            </a:extLst>
          </p:cNvPr>
          <p:cNvGrpSpPr/>
          <p:nvPr/>
        </p:nvGrpSpPr>
        <p:grpSpPr>
          <a:xfrm>
            <a:off x="-835650" y="47352"/>
            <a:ext cx="1680538" cy="813045"/>
            <a:chOff x="-973394" y="185531"/>
            <a:chExt cx="3362633" cy="1626844"/>
          </a:xfrm>
        </p:grpSpPr>
        <p:pic>
          <p:nvPicPr>
            <p:cNvPr id="16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BA7FD029-C5DD-4F37-8D45-F4807C63E1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C4017F00-D641-49FA-9D89-8B638293552D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DA5909FB-B523-427A-85C8-B81A661A7426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2" name="Oval 19">
                <a:extLst>
                  <a:ext uri="{FF2B5EF4-FFF2-40B4-BE49-F238E27FC236}">
                    <a16:creationId xmlns:a16="http://schemas.microsoft.com/office/drawing/2014/main" id="{9E388556-6BC6-4CBC-B7C4-6C744BE4C2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0617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ulo1">
            <a:extLst>
              <a:ext uri="{FF2B5EF4-FFF2-40B4-BE49-F238E27FC236}">
                <a16:creationId xmlns:a16="http://schemas.microsoft.com/office/drawing/2014/main" id="{C90B60C3-9B44-2DA3-004E-A4DD640ED7AA}"/>
              </a:ext>
            </a:extLst>
          </p:cNvPr>
          <p:cNvSpPr txBox="1"/>
          <p:nvPr/>
        </p:nvSpPr>
        <p:spPr>
          <a:xfrm>
            <a:off x="1197286" y="370176"/>
            <a:ext cx="4848193" cy="16308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DO </a:t>
            </a:r>
            <a:r>
              <a:rPr lang="pt-BR" sz="2800" b="1" dirty="0">
                <a:solidFill>
                  <a:srgbClr val="CB9217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DESAFIO</a:t>
            </a:r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À TRANSFORMAÇÃO:</a:t>
            </a:r>
          </a:p>
          <a:p>
            <a:r>
              <a:rPr lang="pt-BR" sz="2400" b="1" dirty="0">
                <a:solidFill>
                  <a:srgbClr val="CB9217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ESTRUTURANDO</a:t>
            </a:r>
            <a:r>
              <a:rPr lang="pt-BR" sz="2399" b="1" dirty="0">
                <a:solidFill>
                  <a:schemeClr val="bg1"/>
                </a:solidFill>
                <a:effectLst>
                  <a:outerShdw blurRad="2540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 O CONTROLE INTERNO NOS TRIBUNAIS DE CONTAS</a:t>
            </a:r>
            <a:endParaRPr lang="pt-BR" sz="2399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2540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A798F98D-0623-47EF-B8E0-1416CACF5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 r="8905"/>
          <a:stretch>
            <a:fillRect/>
          </a:stretch>
        </p:blipFill>
        <p:spPr>
          <a:xfrm flipH="1">
            <a:off x="8498070" y="569881"/>
            <a:ext cx="4121683" cy="6093757"/>
          </a:xfrm>
          <a:prstGeom prst="rect">
            <a:avLst/>
          </a:prstGeom>
          <a:effectLst>
            <a:outerShdw blurRad="431800" dir="18900000" sy="23000" kx="-1200000" algn="bl" rotWithShape="0">
              <a:prstClr val="black">
                <a:alpha val="64000"/>
              </a:prstClr>
            </a:outerShdw>
          </a:effectLst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235C6C7-1CFB-45CB-93A6-5C30B80B0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8584316"/>
              </p:ext>
            </p:extLst>
          </p:nvPr>
        </p:nvGraphicFramePr>
        <p:xfrm>
          <a:off x="337887" y="1853870"/>
          <a:ext cx="8364465" cy="4730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Imagem 10">
            <a:extLst>
              <a:ext uri="{FF2B5EF4-FFF2-40B4-BE49-F238E27FC236}">
                <a16:creationId xmlns:a16="http://schemas.microsoft.com/office/drawing/2014/main" id="{36BEAE06-EAC7-4675-A0B3-4A7E5F8C01E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897B2FF7-F97F-4271-9C8C-09DD85BEA05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8B07B6A-421E-4820-8C04-C49B6F452F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Google Shape;85;p13">
            <a:extLst>
              <a:ext uri="{FF2B5EF4-FFF2-40B4-BE49-F238E27FC236}">
                <a16:creationId xmlns:a16="http://schemas.microsoft.com/office/drawing/2014/main" id="{332910BD-66F3-42FB-BE7A-F20C7BAA76FE}"/>
              </a:ext>
            </a:extLst>
          </p:cNvPr>
          <p:cNvSpPr txBox="1"/>
          <p:nvPr/>
        </p:nvSpPr>
        <p:spPr>
          <a:xfrm>
            <a:off x="3538299" y="6469766"/>
            <a:ext cx="4483854" cy="2307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377" tIns="45676" rIns="91377" bIns="45676" anchor="t" anchorCtr="0">
            <a:spAutoFit/>
          </a:bodyPr>
          <a:lstStyle/>
          <a:p>
            <a:pPr algn="ctr"/>
            <a:r>
              <a:rPr lang="pt-BR" sz="900" b="1" dirty="0">
                <a:solidFill>
                  <a:schemeClr val="bg1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sz="600" b="1" dirty="0">
              <a:solidFill>
                <a:schemeClr val="bg1"/>
              </a:solidFill>
              <a:latin typeface="+mj-lt"/>
              <a:ea typeface="Calibri"/>
              <a:cs typeface="Fabrikat" panose="020B0504040000000000" pitchFamily="34" charset="0"/>
              <a:sym typeface="Calibri"/>
            </a:endParaRPr>
          </a:p>
        </p:txBody>
      </p:sp>
      <p:grpSp>
        <p:nvGrpSpPr>
          <p:cNvPr id="15" name="índice4">
            <a:extLst>
              <a:ext uri="{FF2B5EF4-FFF2-40B4-BE49-F238E27FC236}">
                <a16:creationId xmlns:a16="http://schemas.microsoft.com/office/drawing/2014/main" id="{8322D45D-8C21-4EE0-AA90-E3928F1410AB}"/>
              </a:ext>
            </a:extLst>
          </p:cNvPr>
          <p:cNvGrpSpPr/>
          <p:nvPr/>
        </p:nvGrpSpPr>
        <p:grpSpPr>
          <a:xfrm>
            <a:off x="-840269" y="163358"/>
            <a:ext cx="1680538" cy="813045"/>
            <a:chOff x="-973394" y="185531"/>
            <a:chExt cx="3362633" cy="1626844"/>
          </a:xfrm>
        </p:grpSpPr>
        <p:pic>
          <p:nvPicPr>
            <p:cNvPr id="16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30F08A2E-72A9-49CA-BCF4-03EB86BAC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7A3856B0-5F2B-4BFD-9DB5-7DBB430BB8A5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F3FF8912-FF9E-49DF-9293-C772922FD486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19" name="Oval 19">
                <a:extLst>
                  <a:ext uri="{FF2B5EF4-FFF2-40B4-BE49-F238E27FC236}">
                    <a16:creationId xmlns:a16="http://schemas.microsoft.com/office/drawing/2014/main" id="{F9FE0520-8428-4AB0-B750-F25282C051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668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2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nner3">
            <a:extLst>
              <a:ext uri="{FF2B5EF4-FFF2-40B4-BE49-F238E27FC236}">
                <a16:creationId xmlns:a16="http://schemas.microsoft.com/office/drawing/2014/main" id="{EB24ACA7-8502-7091-57AC-F0F26C81D2CA}"/>
              </a:ext>
            </a:extLst>
          </p:cNvPr>
          <p:cNvSpPr/>
          <p:nvPr/>
        </p:nvSpPr>
        <p:spPr>
          <a:xfrm>
            <a:off x="6248727" y="2596044"/>
            <a:ext cx="5458471" cy="2519686"/>
          </a:xfrm>
          <a:prstGeom prst="roundRect">
            <a:avLst>
              <a:gd name="adj" fmla="val 12327"/>
            </a:avLst>
          </a:prstGeom>
          <a:solidFill>
            <a:srgbClr val="541E5A"/>
          </a:solidFill>
          <a:ln>
            <a:noFill/>
          </a:ln>
          <a:effectLst>
            <a:outerShdw blurRad="762000" dist="254000" dir="2700000" algn="tl" rotWithShape="0">
              <a:schemeClr val="bg1"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33" rIns="143933" rtlCol="0" anchor="ctr"/>
          <a:lstStyle/>
          <a:p>
            <a:r>
              <a:rPr lang="pt-BR" sz="2999" b="1" dirty="0">
                <a:solidFill>
                  <a:schemeClr val="bg1"/>
                </a:solidFill>
                <a:latin typeface="+mj-lt"/>
              </a:rPr>
              <a:t>Demonstrando a sua </a:t>
            </a:r>
            <a:r>
              <a:rPr lang="pt-BR" sz="3200" b="1" dirty="0">
                <a:solidFill>
                  <a:srgbClr val="CB9217"/>
                </a:solidFill>
                <a:latin typeface="+mj-lt"/>
              </a:rPr>
              <a:t>efetividade</a:t>
            </a:r>
            <a:endParaRPr lang="pt-BR" sz="2999" b="1" dirty="0">
              <a:solidFill>
                <a:srgbClr val="CB9217"/>
              </a:solidFill>
              <a:latin typeface="+mj-lt"/>
            </a:endParaRPr>
          </a:p>
        </p:txBody>
      </p:sp>
      <p:grpSp>
        <p:nvGrpSpPr>
          <p:cNvPr id="10" name="interrogacao">
            <a:extLst>
              <a:ext uri="{FF2B5EF4-FFF2-40B4-BE49-F238E27FC236}">
                <a16:creationId xmlns:a16="http://schemas.microsoft.com/office/drawing/2014/main" id="{87BD6302-E5EA-AA2B-032B-0D99F52B8680}"/>
              </a:ext>
            </a:extLst>
          </p:cNvPr>
          <p:cNvGrpSpPr/>
          <p:nvPr/>
        </p:nvGrpSpPr>
        <p:grpSpPr>
          <a:xfrm rot="1649598">
            <a:off x="4134509" y="949660"/>
            <a:ext cx="1498715" cy="2352356"/>
            <a:chOff x="14436721" y="1593090"/>
            <a:chExt cx="6929218" cy="10875975"/>
          </a:xfrm>
          <a:solidFill>
            <a:srgbClr val="541E5A"/>
          </a:solidFill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CC980C9C-DE3E-12DA-2423-D68EF532C838}"/>
                </a:ext>
              </a:extLst>
            </p:cNvPr>
            <p:cNvSpPr/>
            <p:nvPr/>
          </p:nvSpPr>
          <p:spPr>
            <a:xfrm>
              <a:off x="14436721" y="1593090"/>
              <a:ext cx="6929218" cy="7776337"/>
            </a:xfrm>
            <a:custGeom>
              <a:avLst/>
              <a:gdLst>
                <a:gd name="connsiteX0" fmla="*/ 3396057 w 6929218"/>
                <a:gd name="connsiteY0" fmla="*/ 7775793 h 7776337"/>
                <a:gd name="connsiteX1" fmla="*/ 2700096 w 6929218"/>
                <a:gd name="connsiteY1" fmla="*/ 7775507 h 7776337"/>
                <a:gd name="connsiteX2" fmla="*/ 2377907 w 6929218"/>
                <a:gd name="connsiteY2" fmla="*/ 7458263 h 7776337"/>
                <a:gd name="connsiteX3" fmla="*/ 2392183 w 6929218"/>
                <a:gd name="connsiteY3" fmla="*/ 6568938 h 7776337"/>
                <a:gd name="connsiteX4" fmla="*/ 3405518 w 6929218"/>
                <a:gd name="connsiteY4" fmla="*/ 4960063 h 7776337"/>
                <a:gd name="connsiteX5" fmla="*/ 4169193 w 6929218"/>
                <a:gd name="connsiteY5" fmla="*/ 4518388 h 7776337"/>
                <a:gd name="connsiteX6" fmla="*/ 4732560 w 6929218"/>
                <a:gd name="connsiteY6" fmla="*/ 2769327 h 7776337"/>
                <a:gd name="connsiteX7" fmla="*/ 3339665 w 6929218"/>
                <a:gd name="connsiteY7" fmla="*/ 1920573 h 7776337"/>
                <a:gd name="connsiteX8" fmla="*/ 2226161 w 6929218"/>
                <a:gd name="connsiteY8" fmla="*/ 2683163 h 7776337"/>
                <a:gd name="connsiteX9" fmla="*/ 2097928 w 6929218"/>
                <a:gd name="connsiteY9" fmla="*/ 3266822 h 7776337"/>
                <a:gd name="connsiteX10" fmla="*/ 1481727 w 6929218"/>
                <a:gd name="connsiteY10" fmla="*/ 4120204 h 7776337"/>
                <a:gd name="connsiteX11" fmla="*/ 440530 w 6929218"/>
                <a:gd name="connsiteY11" fmla="*/ 3988664 h 7776337"/>
                <a:gd name="connsiteX12" fmla="*/ 1512 w 6929218"/>
                <a:gd name="connsiteY12" fmla="*/ 3080778 h 7776337"/>
                <a:gd name="connsiteX13" fmla="*/ 395067 w 6929218"/>
                <a:gd name="connsiteY13" fmla="*/ 1625001 h 7776337"/>
                <a:gd name="connsiteX14" fmla="*/ 565126 w 6929218"/>
                <a:gd name="connsiteY14" fmla="*/ 1581506 h 7776337"/>
                <a:gd name="connsiteX15" fmla="*/ 570804 w 6929218"/>
                <a:gd name="connsiteY15" fmla="*/ 1719724 h 7776337"/>
                <a:gd name="connsiteX16" fmla="*/ 322976 w 6929218"/>
                <a:gd name="connsiteY16" fmla="*/ 2234983 h 7776337"/>
                <a:gd name="connsiteX17" fmla="*/ 444194 w 6929218"/>
                <a:gd name="connsiteY17" fmla="*/ 2408506 h 7776337"/>
                <a:gd name="connsiteX18" fmla="*/ 543278 w 6929218"/>
                <a:gd name="connsiteY18" fmla="*/ 2323769 h 7776337"/>
                <a:gd name="connsiteX19" fmla="*/ 1462975 w 6929218"/>
                <a:gd name="connsiteY19" fmla="*/ 1101838 h 7776337"/>
                <a:gd name="connsiteX20" fmla="*/ 1633246 w 6929218"/>
                <a:gd name="connsiteY20" fmla="*/ 996040 h 7776337"/>
                <a:gd name="connsiteX21" fmla="*/ 1682921 w 6929218"/>
                <a:gd name="connsiteY21" fmla="*/ 822874 h 7776337"/>
                <a:gd name="connsiteX22" fmla="*/ 1509531 w 6929218"/>
                <a:gd name="connsiteY22" fmla="*/ 776494 h 7776337"/>
                <a:gd name="connsiteX23" fmla="*/ 1412124 w 6929218"/>
                <a:gd name="connsiteY23" fmla="*/ 765035 h 7776337"/>
                <a:gd name="connsiteX24" fmla="*/ 1421529 w 6929218"/>
                <a:gd name="connsiteY24" fmla="*/ 649320 h 7776337"/>
                <a:gd name="connsiteX25" fmla="*/ 1559806 w 6929218"/>
                <a:gd name="connsiteY25" fmla="*/ 544776 h 7776337"/>
                <a:gd name="connsiteX26" fmla="*/ 3186881 w 6929218"/>
                <a:gd name="connsiteY26" fmla="*/ 9307 h 7776337"/>
                <a:gd name="connsiteX27" fmla="*/ 6264183 w 6929218"/>
                <a:gd name="connsiteY27" fmla="*/ 1353068 h 7776337"/>
                <a:gd name="connsiteX28" fmla="*/ 6910340 w 6929218"/>
                <a:gd name="connsiteY28" fmla="*/ 2920305 h 7776337"/>
                <a:gd name="connsiteX29" fmla="*/ 6527240 w 6929218"/>
                <a:gd name="connsiteY29" fmla="*/ 4813979 h 7776337"/>
                <a:gd name="connsiteX30" fmla="*/ 5336573 w 6929218"/>
                <a:gd name="connsiteY30" fmla="*/ 5949233 h 7776337"/>
                <a:gd name="connsiteX31" fmla="*/ 4698792 w 6929218"/>
                <a:gd name="connsiteY31" fmla="*/ 6449636 h 7776337"/>
                <a:gd name="connsiteX32" fmla="*/ 4425330 w 6929218"/>
                <a:gd name="connsiteY32" fmla="*/ 7219303 h 7776337"/>
                <a:gd name="connsiteX33" fmla="*/ 4425557 w 6929218"/>
                <a:gd name="connsiteY33" fmla="*/ 7460191 h 7776337"/>
                <a:gd name="connsiteX34" fmla="*/ 4112083 w 6929218"/>
                <a:gd name="connsiteY34" fmla="*/ 7775130 h 7776337"/>
                <a:gd name="connsiteX35" fmla="*/ 3396057 w 6929218"/>
                <a:gd name="connsiteY35" fmla="*/ 7775793 h 7776337"/>
                <a:gd name="connsiteX36" fmla="*/ 2632002 w 6929218"/>
                <a:gd name="connsiteY36" fmla="*/ 6279060 h 7776337"/>
                <a:gd name="connsiteX37" fmla="*/ 2730232 w 6929218"/>
                <a:gd name="connsiteY37" fmla="*/ 6433557 h 7776337"/>
                <a:gd name="connsiteX38" fmla="*/ 2863218 w 6929218"/>
                <a:gd name="connsiteY38" fmla="*/ 6330483 h 7776337"/>
                <a:gd name="connsiteX39" fmla="*/ 3084089 w 6929218"/>
                <a:gd name="connsiteY39" fmla="*/ 5834426 h 7776337"/>
                <a:gd name="connsiteX40" fmla="*/ 3115377 w 6929218"/>
                <a:gd name="connsiteY40" fmla="*/ 5761966 h 7776337"/>
                <a:gd name="connsiteX41" fmla="*/ 3038987 w 6929218"/>
                <a:gd name="connsiteY41" fmla="*/ 5642140 h 7776337"/>
                <a:gd name="connsiteX42" fmla="*/ 2884443 w 6929218"/>
                <a:gd name="connsiteY42" fmla="*/ 5702858 h 7776337"/>
                <a:gd name="connsiteX43" fmla="*/ 2681924 w 6929218"/>
                <a:gd name="connsiteY43" fmla="*/ 6122572 h 7776337"/>
                <a:gd name="connsiteX44" fmla="*/ 2632002 w 6929218"/>
                <a:gd name="connsiteY44" fmla="*/ 6279060 h 777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929218" h="7776337">
                  <a:moveTo>
                    <a:pt x="3396057" y="7775793"/>
                  </a:moveTo>
                  <a:cubicBezTo>
                    <a:pt x="3164069" y="7775883"/>
                    <a:pt x="2932073" y="7777098"/>
                    <a:pt x="2700096" y="7775507"/>
                  </a:cubicBezTo>
                  <a:cubicBezTo>
                    <a:pt x="2509616" y="7774202"/>
                    <a:pt x="2376876" y="7646984"/>
                    <a:pt x="2377907" y="7458263"/>
                  </a:cubicBezTo>
                  <a:cubicBezTo>
                    <a:pt x="2379525" y="7161798"/>
                    <a:pt x="2360542" y="6864666"/>
                    <a:pt x="2392183" y="6568938"/>
                  </a:cubicBezTo>
                  <a:cubicBezTo>
                    <a:pt x="2467194" y="5867811"/>
                    <a:pt x="2814770" y="5336716"/>
                    <a:pt x="3405518" y="4960063"/>
                  </a:cubicBezTo>
                  <a:cubicBezTo>
                    <a:pt x="3653632" y="4801866"/>
                    <a:pt x="3924903" y="4683948"/>
                    <a:pt x="4169193" y="4518388"/>
                  </a:cubicBezTo>
                  <a:cubicBezTo>
                    <a:pt x="4732310" y="4136758"/>
                    <a:pt x="4975663" y="3386238"/>
                    <a:pt x="4732560" y="2769327"/>
                  </a:cubicBezTo>
                  <a:cubicBezTo>
                    <a:pt x="4509472" y="2203201"/>
                    <a:pt x="3949188" y="1861896"/>
                    <a:pt x="3339665" y="1920573"/>
                  </a:cubicBezTo>
                  <a:cubicBezTo>
                    <a:pt x="2828062" y="1969822"/>
                    <a:pt x="2452761" y="2219386"/>
                    <a:pt x="2226161" y="2683163"/>
                  </a:cubicBezTo>
                  <a:cubicBezTo>
                    <a:pt x="2136592" y="2866484"/>
                    <a:pt x="2118674" y="3066984"/>
                    <a:pt x="2097928" y="3266822"/>
                  </a:cubicBezTo>
                  <a:cubicBezTo>
                    <a:pt x="2056243" y="3668313"/>
                    <a:pt x="1854947" y="3962749"/>
                    <a:pt x="1481727" y="4120204"/>
                  </a:cubicBezTo>
                  <a:cubicBezTo>
                    <a:pt x="1114177" y="4275266"/>
                    <a:pt x="759266" y="4232546"/>
                    <a:pt x="440530" y="3988664"/>
                  </a:cubicBezTo>
                  <a:cubicBezTo>
                    <a:pt x="144115" y="3761860"/>
                    <a:pt x="13621" y="3446275"/>
                    <a:pt x="1512" y="3080778"/>
                  </a:cubicBezTo>
                  <a:cubicBezTo>
                    <a:pt x="-15860" y="2556369"/>
                    <a:pt x="116565" y="2070368"/>
                    <a:pt x="395067" y="1625001"/>
                  </a:cubicBezTo>
                  <a:cubicBezTo>
                    <a:pt x="444311" y="1546252"/>
                    <a:pt x="513981" y="1528750"/>
                    <a:pt x="565126" y="1581506"/>
                  </a:cubicBezTo>
                  <a:cubicBezTo>
                    <a:pt x="607489" y="1625201"/>
                    <a:pt x="606865" y="1671287"/>
                    <a:pt x="570804" y="1719724"/>
                  </a:cubicBezTo>
                  <a:cubicBezTo>
                    <a:pt x="454935" y="1875365"/>
                    <a:pt x="383679" y="2052980"/>
                    <a:pt x="322976" y="2234983"/>
                  </a:cubicBezTo>
                  <a:cubicBezTo>
                    <a:pt x="290731" y="2331669"/>
                    <a:pt x="352293" y="2415372"/>
                    <a:pt x="444194" y="2408506"/>
                  </a:cubicBezTo>
                  <a:cubicBezTo>
                    <a:pt x="498552" y="2404446"/>
                    <a:pt x="528414" y="2373201"/>
                    <a:pt x="543278" y="2323769"/>
                  </a:cubicBezTo>
                  <a:cubicBezTo>
                    <a:pt x="699707" y="1803474"/>
                    <a:pt x="1035808" y="1418058"/>
                    <a:pt x="1462975" y="1101838"/>
                  </a:cubicBezTo>
                  <a:cubicBezTo>
                    <a:pt x="1516499" y="1062214"/>
                    <a:pt x="1577178" y="1032400"/>
                    <a:pt x="1633246" y="996040"/>
                  </a:cubicBezTo>
                  <a:cubicBezTo>
                    <a:pt x="1698287" y="953862"/>
                    <a:pt x="1717764" y="882460"/>
                    <a:pt x="1682921" y="822874"/>
                  </a:cubicBezTo>
                  <a:cubicBezTo>
                    <a:pt x="1646056" y="759835"/>
                    <a:pt x="1579933" y="740084"/>
                    <a:pt x="1509531" y="776494"/>
                  </a:cubicBezTo>
                  <a:cubicBezTo>
                    <a:pt x="1471738" y="796038"/>
                    <a:pt x="1440751" y="807528"/>
                    <a:pt x="1412124" y="765035"/>
                  </a:cubicBezTo>
                  <a:cubicBezTo>
                    <a:pt x="1384116" y="723468"/>
                    <a:pt x="1389896" y="684472"/>
                    <a:pt x="1421529" y="649320"/>
                  </a:cubicBezTo>
                  <a:cubicBezTo>
                    <a:pt x="1460698" y="605793"/>
                    <a:pt x="1510644" y="575429"/>
                    <a:pt x="1559806" y="544776"/>
                  </a:cubicBezTo>
                  <a:cubicBezTo>
                    <a:pt x="2058531" y="233799"/>
                    <a:pt x="2599499" y="46854"/>
                    <a:pt x="3186881" y="9307"/>
                  </a:cubicBezTo>
                  <a:cubicBezTo>
                    <a:pt x="4442004" y="-70927"/>
                    <a:pt x="5476759" y="366801"/>
                    <a:pt x="6264183" y="1353068"/>
                  </a:cubicBezTo>
                  <a:cubicBezTo>
                    <a:pt x="6628989" y="1809995"/>
                    <a:pt x="6851329" y="2335467"/>
                    <a:pt x="6910340" y="2920305"/>
                  </a:cubicBezTo>
                  <a:cubicBezTo>
                    <a:pt x="6977838" y="3589266"/>
                    <a:pt x="6867577" y="4226766"/>
                    <a:pt x="6527240" y="4813979"/>
                  </a:cubicBezTo>
                  <a:cubicBezTo>
                    <a:pt x="6241300" y="5307340"/>
                    <a:pt x="5831376" y="5672652"/>
                    <a:pt x="5336573" y="5949233"/>
                  </a:cubicBezTo>
                  <a:cubicBezTo>
                    <a:pt x="5098433" y="6082349"/>
                    <a:pt x="4870912" y="6232057"/>
                    <a:pt x="4698792" y="6449636"/>
                  </a:cubicBezTo>
                  <a:cubicBezTo>
                    <a:pt x="4520789" y="6674649"/>
                    <a:pt x="4412919" y="6925577"/>
                    <a:pt x="4425330" y="7219303"/>
                  </a:cubicBezTo>
                  <a:cubicBezTo>
                    <a:pt x="4428719" y="7299463"/>
                    <a:pt x="4426501" y="7379899"/>
                    <a:pt x="4425557" y="7460191"/>
                  </a:cubicBezTo>
                  <a:cubicBezTo>
                    <a:pt x="4423461" y="7638291"/>
                    <a:pt x="4291156" y="7773394"/>
                    <a:pt x="4112083" y="7775130"/>
                  </a:cubicBezTo>
                  <a:cubicBezTo>
                    <a:pt x="3873433" y="7777446"/>
                    <a:pt x="3634735" y="7775703"/>
                    <a:pt x="3396057" y="7775793"/>
                  </a:cubicBezTo>
                  <a:close/>
                  <a:moveTo>
                    <a:pt x="2632002" y="6279060"/>
                  </a:moveTo>
                  <a:cubicBezTo>
                    <a:pt x="2628635" y="6362806"/>
                    <a:pt x="2671680" y="6423395"/>
                    <a:pt x="2730232" y="6433557"/>
                  </a:cubicBezTo>
                  <a:cubicBezTo>
                    <a:pt x="2789469" y="6443836"/>
                    <a:pt x="2849173" y="6399181"/>
                    <a:pt x="2863218" y="6330483"/>
                  </a:cubicBezTo>
                  <a:cubicBezTo>
                    <a:pt x="2900373" y="6148730"/>
                    <a:pt x="2976238" y="5984550"/>
                    <a:pt x="3084089" y="5834426"/>
                  </a:cubicBezTo>
                  <a:cubicBezTo>
                    <a:pt x="3099765" y="5812606"/>
                    <a:pt x="3114389" y="5790131"/>
                    <a:pt x="3115377" y="5761966"/>
                  </a:cubicBezTo>
                  <a:cubicBezTo>
                    <a:pt x="3117391" y="5704559"/>
                    <a:pt x="3094172" y="5662620"/>
                    <a:pt x="3038987" y="5642140"/>
                  </a:cubicBezTo>
                  <a:cubicBezTo>
                    <a:pt x="2983256" y="5621456"/>
                    <a:pt x="2919877" y="5644840"/>
                    <a:pt x="2884443" y="5702858"/>
                  </a:cubicBezTo>
                  <a:cubicBezTo>
                    <a:pt x="2803134" y="5835978"/>
                    <a:pt x="2733477" y="5974968"/>
                    <a:pt x="2681924" y="6122572"/>
                  </a:cubicBezTo>
                  <a:cubicBezTo>
                    <a:pt x="2662208" y="6179019"/>
                    <a:pt x="2636912" y="6233813"/>
                    <a:pt x="2632002" y="6279060"/>
                  </a:cubicBezTo>
                  <a:close/>
                </a:path>
              </a:pathLst>
            </a:custGeom>
            <a:grpFill/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90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1EE293F1-6A0D-C8A9-4BFD-D864C0047F3B}"/>
                </a:ext>
              </a:extLst>
            </p:cNvPr>
            <p:cNvSpPr/>
            <p:nvPr/>
          </p:nvSpPr>
          <p:spPr>
            <a:xfrm>
              <a:off x="16621624" y="9982974"/>
              <a:ext cx="2496633" cy="2486091"/>
            </a:xfrm>
            <a:custGeom>
              <a:avLst/>
              <a:gdLst>
                <a:gd name="connsiteX0" fmla="*/ 2496633 w 2496633"/>
                <a:gd name="connsiteY0" fmla="*/ 1173045 h 2486091"/>
                <a:gd name="connsiteX1" fmla="*/ 1403824 w 2496633"/>
                <a:gd name="connsiteY1" fmla="*/ 2477558 h 2486091"/>
                <a:gd name="connsiteX2" fmla="*/ 2699 w 2496633"/>
                <a:gd name="connsiteY2" fmla="*/ 1309444 h 2486091"/>
                <a:gd name="connsiteX3" fmla="*/ 7230 w 2496633"/>
                <a:gd name="connsiteY3" fmla="*/ 1149289 h 2486091"/>
                <a:gd name="connsiteX4" fmla="*/ 62732 w 2496633"/>
                <a:gd name="connsiteY4" fmla="*/ 1085247 h 2486091"/>
                <a:gd name="connsiteX5" fmla="*/ 126665 w 2496633"/>
                <a:gd name="connsiteY5" fmla="*/ 1140279 h 2486091"/>
                <a:gd name="connsiteX6" fmla="*/ 213021 w 2496633"/>
                <a:gd name="connsiteY6" fmla="*/ 1243310 h 2486091"/>
                <a:gd name="connsiteX7" fmla="*/ 379498 w 2496633"/>
                <a:gd name="connsiteY7" fmla="*/ 1137450 h 2486091"/>
                <a:gd name="connsiteX8" fmla="*/ 499054 w 2496633"/>
                <a:gd name="connsiteY8" fmla="*/ 840981 h 2486091"/>
                <a:gd name="connsiteX9" fmla="*/ 916855 w 2496633"/>
                <a:gd name="connsiteY9" fmla="*/ 483361 h 2486091"/>
                <a:gd name="connsiteX10" fmla="*/ 1026458 w 2496633"/>
                <a:gd name="connsiteY10" fmla="*/ 370835 h 2486091"/>
                <a:gd name="connsiteX11" fmla="*/ 906897 w 2496633"/>
                <a:gd name="connsiteY11" fmla="*/ 236853 h 2486091"/>
                <a:gd name="connsiteX12" fmla="*/ 785499 w 2496633"/>
                <a:gd name="connsiteY12" fmla="*/ 170664 h 2486091"/>
                <a:gd name="connsiteX13" fmla="*/ 891395 w 2496633"/>
                <a:gd name="connsiteY13" fmla="*/ 54772 h 2486091"/>
                <a:gd name="connsiteX14" fmla="*/ 1888074 w 2496633"/>
                <a:gd name="connsiteY14" fmla="*/ 180441 h 2486091"/>
                <a:gd name="connsiteX15" fmla="*/ 2496633 w 2496633"/>
                <a:gd name="connsiteY15" fmla="*/ 1173045 h 2486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96633" h="2486091">
                  <a:moveTo>
                    <a:pt x="2496633" y="1173045"/>
                  </a:moveTo>
                  <a:cubicBezTo>
                    <a:pt x="2496872" y="1870069"/>
                    <a:pt x="2015801" y="2408582"/>
                    <a:pt x="1403824" y="2477558"/>
                  </a:cubicBezTo>
                  <a:cubicBezTo>
                    <a:pt x="674792" y="2559733"/>
                    <a:pt x="50510" y="2039324"/>
                    <a:pt x="2699" y="1309444"/>
                  </a:cubicBezTo>
                  <a:cubicBezTo>
                    <a:pt x="-804" y="1255952"/>
                    <a:pt x="-2328" y="1202311"/>
                    <a:pt x="7230" y="1149289"/>
                  </a:cubicBezTo>
                  <a:cubicBezTo>
                    <a:pt x="12916" y="1117754"/>
                    <a:pt x="22090" y="1086512"/>
                    <a:pt x="62732" y="1085247"/>
                  </a:cubicBezTo>
                  <a:cubicBezTo>
                    <a:pt x="100009" y="1084087"/>
                    <a:pt x="119015" y="1105112"/>
                    <a:pt x="126665" y="1140279"/>
                  </a:cubicBezTo>
                  <a:cubicBezTo>
                    <a:pt x="137340" y="1189347"/>
                    <a:pt x="166002" y="1225448"/>
                    <a:pt x="213021" y="1243310"/>
                  </a:cubicBezTo>
                  <a:cubicBezTo>
                    <a:pt x="289928" y="1272529"/>
                    <a:pt x="355589" y="1231295"/>
                    <a:pt x="379498" y="1137450"/>
                  </a:cubicBezTo>
                  <a:cubicBezTo>
                    <a:pt x="406091" y="1033075"/>
                    <a:pt x="444837" y="934167"/>
                    <a:pt x="499054" y="840981"/>
                  </a:cubicBezTo>
                  <a:cubicBezTo>
                    <a:pt x="596802" y="672968"/>
                    <a:pt x="733523" y="551001"/>
                    <a:pt x="916855" y="483361"/>
                  </a:cubicBezTo>
                  <a:cubicBezTo>
                    <a:pt x="971508" y="463195"/>
                    <a:pt x="1018890" y="436410"/>
                    <a:pt x="1026458" y="370835"/>
                  </a:cubicBezTo>
                  <a:cubicBezTo>
                    <a:pt x="1035522" y="292263"/>
                    <a:pt x="986160" y="233585"/>
                    <a:pt x="906897" y="236853"/>
                  </a:cubicBezTo>
                  <a:cubicBezTo>
                    <a:pt x="850262" y="239185"/>
                    <a:pt x="796327" y="246043"/>
                    <a:pt x="785499" y="170664"/>
                  </a:cubicBezTo>
                  <a:cubicBezTo>
                    <a:pt x="777571" y="115475"/>
                    <a:pt x="812073" y="76858"/>
                    <a:pt x="891395" y="54772"/>
                  </a:cubicBezTo>
                  <a:cubicBezTo>
                    <a:pt x="1241027" y="-42584"/>
                    <a:pt x="1576814" y="-15736"/>
                    <a:pt x="1888074" y="180441"/>
                  </a:cubicBezTo>
                  <a:cubicBezTo>
                    <a:pt x="2281852" y="428619"/>
                    <a:pt x="2481012" y="790188"/>
                    <a:pt x="2496633" y="1173045"/>
                  </a:cubicBezTo>
                  <a:close/>
                </a:path>
              </a:pathLst>
            </a:custGeom>
            <a:grpFill/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900"/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cérebro" descr="Cérebro">
                <a:extLst>
                  <a:ext uri="{FF2B5EF4-FFF2-40B4-BE49-F238E27FC236}">
                    <a16:creationId xmlns:a16="http://schemas.microsoft.com/office/drawing/2014/main" id="{A7693D05-8397-FCA2-C61F-A944AE46087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528734" y="612618"/>
              <a:ext cx="1690812" cy="1960910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690812" cy="1960910"/>
                    </a:xfrm>
                    <a:prstGeom prst="rect">
                      <a:avLst/>
                    </a:prstGeom>
                  </am3d:spPr>
                  <am3d:camera>
                    <am3d:pos x="0" y="0" z="718458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09047" d="1000000"/>
                    <am3d:preTrans dx="-67441" dy="-7461814" dz="-2071337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33006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cérebro" descr="Cérebro">
                <a:extLst>
                  <a:ext uri="{FF2B5EF4-FFF2-40B4-BE49-F238E27FC236}">
                    <a16:creationId xmlns:a16="http://schemas.microsoft.com/office/drawing/2014/main" id="{A7693D05-8397-FCA2-C61F-A944AE46087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8734" y="612618"/>
                <a:ext cx="1690812" cy="196091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subtitulo">
            <a:extLst>
              <a:ext uri="{FF2B5EF4-FFF2-40B4-BE49-F238E27FC236}">
                <a16:creationId xmlns:a16="http://schemas.microsoft.com/office/drawing/2014/main" id="{0FD657FD-EBB1-B514-5B38-6F96DB440799}"/>
              </a:ext>
            </a:extLst>
          </p:cNvPr>
          <p:cNvSpPr txBox="1"/>
          <p:nvPr/>
        </p:nvSpPr>
        <p:spPr>
          <a:xfrm>
            <a:off x="6096397" y="566344"/>
            <a:ext cx="1955022" cy="55387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pt-BR" sz="2999" b="1" spc="150" dirty="0">
                <a:solidFill>
                  <a:srgbClr val="541E5A"/>
                </a:solidFill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RESPOSTA</a:t>
            </a:r>
          </a:p>
        </p:txBody>
      </p:sp>
      <p:pic>
        <p:nvPicPr>
          <p:cNvPr id="5" name="homem">
            <a:extLst>
              <a:ext uri="{FF2B5EF4-FFF2-40B4-BE49-F238E27FC236}">
                <a16:creationId xmlns:a16="http://schemas.microsoft.com/office/drawing/2014/main" id="{D6A47A5F-094C-C703-FAD0-82A8B2B2F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507" y="2357098"/>
            <a:ext cx="4978767" cy="4497727"/>
          </a:xfrm>
          <a:custGeom>
            <a:avLst/>
            <a:gdLst>
              <a:gd name="connsiteX0" fmla="*/ 0 w 14245389"/>
              <a:gd name="connsiteY0" fmla="*/ 0 h 8999621"/>
              <a:gd name="connsiteX1" fmla="*/ 6317119 w 14245389"/>
              <a:gd name="connsiteY1" fmla="*/ 0 h 8999621"/>
              <a:gd name="connsiteX2" fmla="*/ 6337100 w 14245389"/>
              <a:gd name="connsiteY2" fmla="*/ 64371 h 8999621"/>
              <a:gd name="connsiteX3" fmla="*/ 6890102 w 14245389"/>
              <a:gd name="connsiteY3" fmla="*/ 430924 h 8999621"/>
              <a:gd name="connsiteX4" fmla="*/ 7443102 w 14245389"/>
              <a:gd name="connsiteY4" fmla="*/ 64371 h 8999621"/>
              <a:gd name="connsiteX5" fmla="*/ 7463084 w 14245389"/>
              <a:gd name="connsiteY5" fmla="*/ 0 h 8999621"/>
              <a:gd name="connsiteX6" fmla="*/ 14245389 w 14245389"/>
              <a:gd name="connsiteY6" fmla="*/ 0 h 8999621"/>
              <a:gd name="connsiteX7" fmla="*/ 14245389 w 14245389"/>
              <a:gd name="connsiteY7" fmla="*/ 8999621 h 8999621"/>
              <a:gd name="connsiteX8" fmla="*/ 0 w 14245389"/>
              <a:gd name="connsiteY8" fmla="*/ 8999621 h 8999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45389" h="8999621">
                <a:moveTo>
                  <a:pt x="0" y="0"/>
                </a:moveTo>
                <a:lnTo>
                  <a:pt x="6317119" y="0"/>
                </a:lnTo>
                <a:lnTo>
                  <a:pt x="6337100" y="64371"/>
                </a:lnTo>
                <a:cubicBezTo>
                  <a:pt x="6428210" y="279779"/>
                  <a:pt x="6641505" y="430924"/>
                  <a:pt x="6890102" y="430924"/>
                </a:cubicBezTo>
                <a:cubicBezTo>
                  <a:pt x="7138698" y="430924"/>
                  <a:pt x="7351992" y="279779"/>
                  <a:pt x="7443102" y="64371"/>
                </a:cubicBezTo>
                <a:lnTo>
                  <a:pt x="7463084" y="0"/>
                </a:lnTo>
                <a:lnTo>
                  <a:pt x="14245389" y="0"/>
                </a:lnTo>
                <a:lnTo>
                  <a:pt x="14245389" y="8999621"/>
                </a:lnTo>
                <a:lnTo>
                  <a:pt x="0" y="8999621"/>
                </a:lnTo>
                <a:close/>
              </a:path>
            </a:pathLst>
          </a:custGeom>
          <a:effectLst>
            <a:outerShdw blurRad="762000" dist="254000" dir="2700000" algn="tl" rotWithShape="0">
              <a:prstClr val="black">
                <a:alpha val="64000"/>
              </a:prstClr>
            </a:outerShdw>
          </a:effec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FB2A7B46-D321-46EC-9805-E88B7A54ADF9}"/>
              </a:ext>
            </a:extLst>
          </p:cNvPr>
          <p:cNvSpPr txBox="1"/>
          <p:nvPr/>
        </p:nvSpPr>
        <p:spPr>
          <a:xfrm>
            <a:off x="2854499" y="6512697"/>
            <a:ext cx="6093178" cy="205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900" b="1" dirty="0">
                <a:solidFill>
                  <a:srgbClr val="541E5A"/>
                </a:solidFill>
                <a:latin typeface="+mj-lt"/>
                <a:cs typeface="Calibri" panose="020F0502020204030204" pitchFamily="34" charset="0"/>
              </a:rPr>
              <a:t>Patrícia Fernandes Marques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B9490E62-F341-45B7-8935-9946BCC5145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514346D8-58D5-4A1B-BB73-5607970D7109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8FCD156-3455-4B44-897B-DAE49D9086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25" name="índice4">
            <a:extLst>
              <a:ext uri="{FF2B5EF4-FFF2-40B4-BE49-F238E27FC236}">
                <a16:creationId xmlns:a16="http://schemas.microsoft.com/office/drawing/2014/main" id="{55B12208-D118-4C5B-818F-D98A15DF95B2}"/>
              </a:ext>
            </a:extLst>
          </p:cNvPr>
          <p:cNvGrpSpPr/>
          <p:nvPr/>
        </p:nvGrpSpPr>
        <p:grpSpPr>
          <a:xfrm>
            <a:off x="-869278" y="171131"/>
            <a:ext cx="1680538" cy="813045"/>
            <a:chOff x="-973394" y="185531"/>
            <a:chExt cx="3362633" cy="1626844"/>
          </a:xfrm>
        </p:grpSpPr>
        <p:pic>
          <p:nvPicPr>
            <p:cNvPr id="26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381FAC7C-5C66-4788-AFCD-60214EA34E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F9DFC3C6-8E63-4B42-8911-9AC1C9E2D4BF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3D26A4CF-69D7-4265-A339-9E0C2D71A1A3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9" name="Oval 19">
                <a:extLst>
                  <a:ext uri="{FF2B5EF4-FFF2-40B4-BE49-F238E27FC236}">
                    <a16:creationId xmlns:a16="http://schemas.microsoft.com/office/drawing/2014/main" id="{795FB798-428C-46F9-9612-6E15B48A5A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799657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mph" presetSubtype="128" repeatCount="indefinite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sum"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3330">
                                          <p:val>
                                            <p:fltVal val="6.9747"/>
                                          </p:val>
                                        </p:tav>
                                        <p:tav tm="6660">
                                          <p:val>
                                            <p:fltVal val="12.1039"/>
                                          </p:val>
                                        </p:tav>
                                        <p:tav tm="9990">
                                          <p:val>
                                            <p:fltVal val="15.6713"/>
                                          </p:val>
                                        </p:tav>
                                        <p:tav tm="13320">
                                          <p:val>
                                            <p:fltVal val="17.9604"/>
                                          </p:val>
                                        </p:tav>
                                        <p:tav tm="16650">
                                          <p:val>
                                            <p:fltVal val="19.2548"/>
                                          </p:val>
                                        </p:tav>
                                        <p:tav tm="19970">
                                          <p:val>
                                            <p:fltVal val="19.8371"/>
                                          </p:val>
                                        </p:tav>
                                        <p:tav tm="23290">
                                          <p:val>
                                            <p:fltVal val="19.9936"/>
                                          </p:val>
                                        </p:tav>
                                        <p:tav tm="26620">
                                          <p:val>
                                            <p:fltVal val="19.9945"/>
                                          </p:val>
                                        </p:tav>
                                        <p:tav tm="29950">
                                          <p:val>
                                            <p:fltVal val="19.8447"/>
                                          </p:val>
                                        </p:tav>
                                        <p:tav tm="33280">
                                          <p:val>
                                            <p:fltVal val="19.2733"/>
                                          </p:val>
                                        </p:tav>
                                        <p:tav tm="36610">
                                          <p:val>
                                            <p:fltVal val="17.9968"/>
                                          </p:val>
                                        </p:tav>
                                        <p:tav tm="39940">
                                          <p:val>
                                            <p:fltVal val="15.7316"/>
                                          </p:val>
                                        </p:tav>
                                        <p:tav tm="43270">
                                          <p:val>
                                            <p:fltVal val="12.194"/>
                                          </p:val>
                                        </p:tav>
                                        <p:tav tm="46600">
                                          <p:val>
                                            <p:fltVal val="7.1005"/>
                                          </p:val>
                                        </p:tav>
                                        <p:tav tm="49930">
                                          <p:val>
                                            <p:fltVal val="0.1675"/>
                                          </p:val>
                                        </p:tav>
                                        <p:tav tm="53250">
                                          <p:val>
                                            <p:fltVal val="-6.8299"/>
                                          </p:val>
                                        </p:tav>
                                        <p:tav tm="56580">
                                          <p:val>
                                            <p:fltVal val="-12.0002"/>
                                          </p:val>
                                        </p:tav>
                                        <p:tav tm="59900">
                                          <p:val>
                                            <p:fltVal val="-15.593"/>
                                          </p:val>
                                        </p:tav>
                                        <p:tav tm="63220">
                                          <p:val>
                                            <p:fltVal val="-17.9075"/>
                                          </p:val>
                                        </p:tav>
                                        <p:tav tm="66540">
                                          <p:val>
                                            <p:fltVal val="-19.2249"/>
                                          </p:val>
                                        </p:tav>
                                        <p:tav tm="69870">
                                          <p:val>
                                            <p:fltVal val="-19.8271"/>
                                          </p:val>
                                        </p:tav>
                                        <p:tav tm="73190">
                                          <p:val>
                                            <p:fltVal val="-19.9924"/>
                                          </p:val>
                                        </p:tav>
                                        <p:tav tm="76510">
                                          <p:val>
                                            <p:fltVal val="-19.9955"/>
                                          </p:val>
                                        </p:tav>
                                        <p:tav tm="79830">
                                          <p:val>
                                            <p:fltVal val="-19.8557"/>
                                          </p:val>
                                        </p:tav>
                                        <p:tav tm="83160">
                                          <p:val>
                                            <p:fltVal val="-19.3045"/>
                                          </p:val>
                                        </p:tav>
                                        <p:tav tm="86480">
                                          <p:val>
                                            <p:fltVal val="-18.0634"/>
                                          </p:val>
                                        </p:tav>
                                        <p:tav tm="89800">
                                          <p:val>
                                            <p:fltVal val="-15.8505"/>
                                          </p:val>
                                        </p:tav>
                                        <p:tav tm="93120">
                                          <p:val>
                                            <p:fltVal val="-12.3847"/>
                                          </p:val>
                                        </p:tav>
                                        <p:tav tm="96450">
                                          <p:val>
                                            <p:fltVal val="-7.3674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539E-6 4.44444E-6 L -0.59144 4.44444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nner3">
            <a:extLst>
              <a:ext uri="{FF2B5EF4-FFF2-40B4-BE49-F238E27FC236}">
                <a16:creationId xmlns:a16="http://schemas.microsoft.com/office/drawing/2014/main" id="{EB24ACA7-8502-7091-57AC-F0F26C81D2CA}"/>
              </a:ext>
            </a:extLst>
          </p:cNvPr>
          <p:cNvSpPr/>
          <p:nvPr/>
        </p:nvSpPr>
        <p:spPr>
          <a:xfrm>
            <a:off x="216884" y="2320344"/>
            <a:ext cx="5458471" cy="2519686"/>
          </a:xfrm>
          <a:prstGeom prst="roundRect">
            <a:avLst>
              <a:gd name="adj" fmla="val 12327"/>
            </a:avLst>
          </a:prstGeom>
          <a:solidFill>
            <a:srgbClr val="541E5A"/>
          </a:solidFill>
          <a:ln>
            <a:noFill/>
          </a:ln>
          <a:effectLst>
            <a:outerShdw blurRad="762000" dist="254000" dir="2700000" algn="tl" rotWithShape="0">
              <a:schemeClr val="bg1"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33" rIns="143933" rtlCol="0" anchor="ctr"/>
          <a:lstStyle/>
          <a:p>
            <a:r>
              <a:rPr lang="pt-BR" sz="2999" b="1" dirty="0">
                <a:solidFill>
                  <a:schemeClr val="bg1"/>
                </a:solidFill>
                <a:latin typeface="+mj-lt"/>
              </a:rPr>
              <a:t>A </a:t>
            </a:r>
            <a:r>
              <a:rPr lang="pt-BR" sz="2999" b="1" dirty="0">
                <a:solidFill>
                  <a:srgbClr val="CB9217"/>
                </a:solidFill>
                <a:latin typeface="+mj-lt"/>
              </a:rPr>
              <a:t>efetividade</a:t>
            </a:r>
            <a:r>
              <a:rPr lang="pt-BR" sz="29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pt-BR" sz="2999" b="1" dirty="0">
                <a:solidFill>
                  <a:schemeClr val="bg1"/>
                </a:solidFill>
                <a:latin typeface="+mj-lt"/>
              </a:rPr>
              <a:t>pressupõe a alteração </a:t>
            </a:r>
            <a:r>
              <a:rPr lang="pt-BR" sz="2999" b="1" dirty="0">
                <a:solidFill>
                  <a:srgbClr val="CB9217"/>
                </a:solidFill>
                <a:latin typeface="+mj-lt"/>
              </a:rPr>
              <a:t>positiva</a:t>
            </a:r>
            <a:r>
              <a:rPr lang="pt-BR" sz="2999" b="1" dirty="0">
                <a:solidFill>
                  <a:schemeClr val="bg1"/>
                </a:solidFill>
                <a:latin typeface="+mj-lt"/>
              </a:rPr>
              <a:t> da </a:t>
            </a:r>
            <a:r>
              <a:rPr lang="pt-BR" sz="2999" b="1" dirty="0">
                <a:solidFill>
                  <a:srgbClr val="CB9217"/>
                </a:solidFill>
                <a:latin typeface="+mj-lt"/>
              </a:rPr>
              <a:t>realidade</a:t>
            </a:r>
          </a:p>
        </p:txBody>
      </p:sp>
      <p:sp>
        <p:nvSpPr>
          <p:cNvPr id="4" name="subtitulo">
            <a:extLst>
              <a:ext uri="{FF2B5EF4-FFF2-40B4-BE49-F238E27FC236}">
                <a16:creationId xmlns:a16="http://schemas.microsoft.com/office/drawing/2014/main" id="{0FD657FD-EBB1-B514-5B38-6F96DB440799}"/>
              </a:ext>
            </a:extLst>
          </p:cNvPr>
          <p:cNvSpPr txBox="1"/>
          <p:nvPr/>
        </p:nvSpPr>
        <p:spPr>
          <a:xfrm>
            <a:off x="498290" y="524660"/>
            <a:ext cx="4271234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pt-BR" sz="2999" b="1" spc="150" dirty="0">
                <a:solidFill>
                  <a:srgbClr val="541E5A"/>
                </a:solidFill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O QUE É </a:t>
            </a:r>
            <a:r>
              <a:rPr lang="pt-BR" sz="3600" b="1" spc="150" dirty="0">
                <a:solidFill>
                  <a:srgbClr val="CB9217"/>
                </a:solidFill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SER</a:t>
            </a:r>
            <a:r>
              <a:rPr lang="pt-BR" sz="2999" b="1" spc="150" dirty="0">
                <a:solidFill>
                  <a:srgbClr val="541E5A"/>
                </a:solidFill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 EFETIVO?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B2A7B46-D321-46EC-9805-E88B7A54ADF9}"/>
              </a:ext>
            </a:extLst>
          </p:cNvPr>
          <p:cNvSpPr txBox="1"/>
          <p:nvPr/>
        </p:nvSpPr>
        <p:spPr>
          <a:xfrm>
            <a:off x="2946119" y="6506782"/>
            <a:ext cx="6093178" cy="205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900" b="1" dirty="0">
                <a:solidFill>
                  <a:srgbClr val="541E5A"/>
                </a:solidFill>
                <a:latin typeface="+mj-lt"/>
                <a:cs typeface="Calibri" panose="020F0502020204030204" pitchFamily="34" charset="0"/>
              </a:rPr>
              <a:t>Patrícia Fernandes Marques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CCBB998-D9D0-46D6-9B66-6EFD44A88A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6773056"/>
              </p:ext>
            </p:extLst>
          </p:nvPr>
        </p:nvGraphicFramePr>
        <p:xfrm>
          <a:off x="4573103" y="870821"/>
          <a:ext cx="8378119" cy="5507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Imagem 17">
            <a:extLst>
              <a:ext uri="{FF2B5EF4-FFF2-40B4-BE49-F238E27FC236}">
                <a16:creationId xmlns:a16="http://schemas.microsoft.com/office/drawing/2014/main" id="{6CD6438D-BEB5-4E61-8C24-993A85BC012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538A5287-CACE-4DE4-8F91-4C856F5E5BC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E1B89542-B0A3-40CA-9C77-B90F789C3C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21" name="índice4">
            <a:extLst>
              <a:ext uri="{FF2B5EF4-FFF2-40B4-BE49-F238E27FC236}">
                <a16:creationId xmlns:a16="http://schemas.microsoft.com/office/drawing/2014/main" id="{63995428-6608-4954-9318-D5936521DB0D}"/>
              </a:ext>
            </a:extLst>
          </p:cNvPr>
          <p:cNvGrpSpPr/>
          <p:nvPr/>
        </p:nvGrpSpPr>
        <p:grpSpPr>
          <a:xfrm>
            <a:off x="-869278" y="143422"/>
            <a:ext cx="1680538" cy="813045"/>
            <a:chOff x="-973394" y="185531"/>
            <a:chExt cx="3362633" cy="1626844"/>
          </a:xfrm>
        </p:grpSpPr>
        <p:pic>
          <p:nvPicPr>
            <p:cNvPr id="2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E917852C-0BE9-43D1-B80B-830417E07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46971B8A-BB8E-4B6B-92EC-ACE4DE8B7825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348E75D1-59EA-43C8-8300-1AB5165ED46B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5" name="Oval 19">
                <a:extLst>
                  <a:ext uri="{FF2B5EF4-FFF2-40B4-BE49-F238E27FC236}">
                    <a16:creationId xmlns:a16="http://schemas.microsoft.com/office/drawing/2014/main" id="{F29C0A11-7133-4B3D-8ED7-76F2955A27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31783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539E-6 4.44444E-6 L -0.59144 4.44444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9816AF-ABFB-4A9F-8516-AF656FB6CC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4ACB73-FBC6-430C-9F76-3214B7D069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9EC7DE9-37B3-42CD-9111-2F46F24ABD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029B45-4520-4ACD-B6FB-AAF97C151F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B3392BF-BCB2-4032-AD51-8E289B5B51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E64246-F84B-4771-9B15-62F629489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475DBFA-65DE-4F0D-9815-0E11A56158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55F855-657D-48F0-85FC-571C535157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478B4E-7A75-4133-893C-3C1A26312C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EB4A11F-8DB5-4120-BE94-07C47C2C0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C891FA0-E5DF-435B-873D-A0E270353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EB75D5-38B6-45FE-8520-37E1AF48B0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Graphic spid="3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faixa3">
            <a:extLst>
              <a:ext uri="{FF2B5EF4-FFF2-40B4-BE49-F238E27FC236}">
                <a16:creationId xmlns:a16="http://schemas.microsoft.com/office/drawing/2014/main" id="{DF107CF0-1A5F-0FDC-41D1-07D1E5BF89A6}"/>
              </a:ext>
            </a:extLst>
          </p:cNvPr>
          <p:cNvGrpSpPr/>
          <p:nvPr/>
        </p:nvGrpSpPr>
        <p:grpSpPr>
          <a:xfrm>
            <a:off x="2330842" y="3158401"/>
            <a:ext cx="9857939" cy="2605800"/>
            <a:chOff x="4657403" y="6319729"/>
            <a:chExt cx="19725010" cy="5214013"/>
          </a:xfrm>
          <a:effectLst>
            <a:outerShdw blurRad="241300" dist="1397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BD95BFF3-45E4-01C9-3A86-82762C7448CE}"/>
                </a:ext>
              </a:extLst>
            </p:cNvPr>
            <p:cNvSpPr/>
            <p:nvPr/>
          </p:nvSpPr>
          <p:spPr>
            <a:xfrm>
              <a:off x="11214100" y="8727042"/>
              <a:ext cx="13168313" cy="2806700"/>
            </a:xfrm>
            <a:prstGeom prst="rect">
              <a:avLst/>
            </a:prstGeom>
            <a:gradFill flip="none" rotWithShape="1">
              <a:gsLst>
                <a:gs pos="1000">
                  <a:schemeClr val="bg1">
                    <a:lumMod val="75000"/>
                  </a:schemeClr>
                </a:gs>
                <a:gs pos="100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 dirty="0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92FB09A-3E87-EFF7-905D-6553A94B4948}"/>
                </a:ext>
              </a:extLst>
            </p:cNvPr>
            <p:cNvSpPr/>
            <p:nvPr/>
          </p:nvSpPr>
          <p:spPr>
            <a:xfrm>
              <a:off x="4657403" y="8151709"/>
              <a:ext cx="4188038" cy="1656000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5000">
                  <a:schemeClr val="bg1">
                    <a:lumMod val="90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365ADA66-D78C-83BE-0C69-5E73321D229E}"/>
                </a:ext>
              </a:extLst>
            </p:cNvPr>
            <p:cNvSpPr/>
            <p:nvPr/>
          </p:nvSpPr>
          <p:spPr>
            <a:xfrm rot="5400000" flipV="1">
              <a:off x="7422768" y="7742403"/>
              <a:ext cx="5214007" cy="2368659"/>
            </a:xfrm>
            <a:custGeom>
              <a:avLst/>
              <a:gdLst>
                <a:gd name="connsiteX0" fmla="*/ 5214007 w 5214007"/>
                <a:gd name="connsiteY0" fmla="*/ 2368659 h 2368659"/>
                <a:gd name="connsiteX1" fmla="*/ 0 w 5214007"/>
                <a:gd name="connsiteY1" fmla="*/ 2368659 h 2368659"/>
                <a:gd name="connsiteX2" fmla="*/ 1 w 5214007"/>
                <a:gd name="connsiteY2" fmla="*/ 2368658 h 2368659"/>
                <a:gd name="connsiteX3" fmla="*/ 2407306 w 5214007"/>
                <a:gd name="connsiteY3" fmla="*/ 2368658 h 2368659"/>
                <a:gd name="connsiteX4" fmla="*/ 1834209 w 5214007"/>
                <a:gd name="connsiteY4" fmla="*/ 0 h 2368659"/>
                <a:gd name="connsiteX5" fmla="*/ 3486118 w 5214007"/>
                <a:gd name="connsiteY5" fmla="*/ 0 h 236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14007" h="2368659">
                  <a:moveTo>
                    <a:pt x="5214007" y="2368659"/>
                  </a:moveTo>
                  <a:lnTo>
                    <a:pt x="0" y="2368659"/>
                  </a:lnTo>
                  <a:lnTo>
                    <a:pt x="1" y="2368658"/>
                  </a:lnTo>
                  <a:lnTo>
                    <a:pt x="2407306" y="2368658"/>
                  </a:lnTo>
                  <a:lnTo>
                    <a:pt x="1834209" y="0"/>
                  </a:lnTo>
                  <a:lnTo>
                    <a:pt x="3486118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0000"/>
                  </a:schemeClr>
                </a:gs>
                <a:gs pos="94984">
                  <a:schemeClr val="bg1">
                    <a:lumMod val="75000"/>
                  </a:schemeClr>
                </a:gs>
                <a:gs pos="500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900"/>
            </a:p>
          </p:txBody>
        </p:sp>
      </p:grpSp>
      <p:grpSp>
        <p:nvGrpSpPr>
          <p:cNvPr id="53" name="faixa2">
            <a:extLst>
              <a:ext uri="{FF2B5EF4-FFF2-40B4-BE49-F238E27FC236}">
                <a16:creationId xmlns:a16="http://schemas.microsoft.com/office/drawing/2014/main" id="{4B4EA9C2-24EA-EDE8-D0B7-9ECCCDC261C4}"/>
              </a:ext>
            </a:extLst>
          </p:cNvPr>
          <p:cNvGrpSpPr/>
          <p:nvPr/>
        </p:nvGrpSpPr>
        <p:grpSpPr>
          <a:xfrm>
            <a:off x="2330842" y="2958799"/>
            <a:ext cx="9857939" cy="1402701"/>
            <a:chOff x="4657403" y="5920340"/>
            <a:chExt cx="19725010" cy="2806702"/>
          </a:xfrm>
          <a:effectLst>
            <a:outerShdw blurRad="241300" dist="1397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2E07E00F-0174-7B85-FD75-EF8FC097805D}"/>
                </a:ext>
              </a:extLst>
            </p:cNvPr>
            <p:cNvSpPr/>
            <p:nvPr/>
          </p:nvSpPr>
          <p:spPr>
            <a:xfrm>
              <a:off x="11214100" y="5920342"/>
              <a:ext cx="13168313" cy="2806700"/>
            </a:xfrm>
            <a:prstGeom prst="rect">
              <a:avLst/>
            </a:prstGeom>
            <a:gradFill flip="none" rotWithShape="1">
              <a:gsLst>
                <a:gs pos="1000">
                  <a:schemeClr val="bg1">
                    <a:lumMod val="75000"/>
                  </a:schemeClr>
                </a:gs>
                <a:gs pos="100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B762451D-F071-A943-B2DB-DE921B3D90B2}"/>
                </a:ext>
              </a:extLst>
            </p:cNvPr>
            <p:cNvSpPr/>
            <p:nvPr/>
          </p:nvSpPr>
          <p:spPr>
            <a:xfrm>
              <a:off x="4657403" y="6495692"/>
              <a:ext cx="4188038" cy="1656000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5000">
                  <a:schemeClr val="bg1">
                    <a:lumMod val="90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 dirty="0"/>
            </a:p>
          </p:txBody>
        </p:sp>
        <p:sp>
          <p:nvSpPr>
            <p:cNvPr id="12" name="Trapezoide 11">
              <a:extLst>
                <a:ext uri="{FF2B5EF4-FFF2-40B4-BE49-F238E27FC236}">
                  <a16:creationId xmlns:a16="http://schemas.microsoft.com/office/drawing/2014/main" id="{D5800265-E9BA-F1CE-1436-38A8D3BFD5E8}"/>
                </a:ext>
              </a:extLst>
            </p:cNvPr>
            <p:cNvSpPr/>
            <p:nvPr/>
          </p:nvSpPr>
          <p:spPr>
            <a:xfrm rot="16200000">
              <a:off x="8626421" y="6139360"/>
              <a:ext cx="2806699" cy="2368659"/>
            </a:xfrm>
            <a:prstGeom prst="trapezoid">
              <a:avLst>
                <a:gd name="adj" fmla="val 24195"/>
              </a:avLst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0000"/>
                  </a:schemeClr>
                </a:gs>
                <a:gs pos="94984">
                  <a:schemeClr val="bg1">
                    <a:lumMod val="75000"/>
                  </a:schemeClr>
                </a:gs>
                <a:gs pos="500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900"/>
            </a:p>
          </p:txBody>
        </p:sp>
      </p:grpSp>
      <p:grpSp>
        <p:nvGrpSpPr>
          <p:cNvPr id="48" name="faixa1">
            <a:extLst>
              <a:ext uri="{FF2B5EF4-FFF2-40B4-BE49-F238E27FC236}">
                <a16:creationId xmlns:a16="http://schemas.microsoft.com/office/drawing/2014/main" id="{1128CAF1-BC01-F0D2-4AC2-F332C4AFD30C}"/>
              </a:ext>
            </a:extLst>
          </p:cNvPr>
          <p:cNvGrpSpPr/>
          <p:nvPr/>
        </p:nvGrpSpPr>
        <p:grpSpPr>
          <a:xfrm>
            <a:off x="2330842" y="1556098"/>
            <a:ext cx="9857939" cy="2605797"/>
            <a:chOff x="4657403" y="3113639"/>
            <a:chExt cx="19725010" cy="5214007"/>
          </a:xfrm>
          <a:effectLst>
            <a:outerShdw blurRad="241300" dist="1397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FEB22A5-02CB-2BD1-22C5-4A2446ECCF1A}"/>
                </a:ext>
              </a:extLst>
            </p:cNvPr>
            <p:cNvSpPr/>
            <p:nvPr/>
          </p:nvSpPr>
          <p:spPr>
            <a:xfrm>
              <a:off x="11214100" y="3113642"/>
              <a:ext cx="13168313" cy="2806700"/>
            </a:xfrm>
            <a:prstGeom prst="rect">
              <a:avLst/>
            </a:prstGeom>
            <a:gradFill flip="none" rotWithShape="1">
              <a:gsLst>
                <a:gs pos="1000">
                  <a:schemeClr val="bg1">
                    <a:lumMod val="75000"/>
                  </a:schemeClr>
                </a:gs>
                <a:gs pos="100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4CBBA07D-EA5E-1DDE-7E6D-7CFFA17954E0}"/>
                </a:ext>
              </a:extLst>
            </p:cNvPr>
            <p:cNvSpPr/>
            <p:nvPr/>
          </p:nvSpPr>
          <p:spPr>
            <a:xfrm>
              <a:off x="4657403" y="4845873"/>
              <a:ext cx="4188038" cy="1656000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5000">
                  <a:schemeClr val="bg1">
                    <a:lumMod val="90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 dirty="0"/>
            </a:p>
          </p:txBody>
        </p:sp>
        <p:sp>
          <p:nvSpPr>
            <p:cNvPr id="16" name="Forma Livre 15">
              <a:extLst>
                <a:ext uri="{FF2B5EF4-FFF2-40B4-BE49-F238E27FC236}">
                  <a16:creationId xmlns:a16="http://schemas.microsoft.com/office/drawing/2014/main" id="{129D2037-44E4-0326-75E9-23A3BDF4AFED}"/>
                </a:ext>
              </a:extLst>
            </p:cNvPr>
            <p:cNvSpPr/>
            <p:nvPr/>
          </p:nvSpPr>
          <p:spPr>
            <a:xfrm rot="16200000">
              <a:off x="7422768" y="4536313"/>
              <a:ext cx="5214007" cy="2368659"/>
            </a:xfrm>
            <a:custGeom>
              <a:avLst/>
              <a:gdLst>
                <a:gd name="connsiteX0" fmla="*/ 5214007 w 5214007"/>
                <a:gd name="connsiteY0" fmla="*/ 2368659 h 2368659"/>
                <a:gd name="connsiteX1" fmla="*/ 0 w 5214007"/>
                <a:gd name="connsiteY1" fmla="*/ 2368659 h 2368659"/>
                <a:gd name="connsiteX2" fmla="*/ 1 w 5214007"/>
                <a:gd name="connsiteY2" fmla="*/ 2368658 h 2368659"/>
                <a:gd name="connsiteX3" fmla="*/ 2407306 w 5214007"/>
                <a:gd name="connsiteY3" fmla="*/ 2368658 h 2368659"/>
                <a:gd name="connsiteX4" fmla="*/ 1834209 w 5214007"/>
                <a:gd name="connsiteY4" fmla="*/ 0 h 2368659"/>
                <a:gd name="connsiteX5" fmla="*/ 3486118 w 5214007"/>
                <a:gd name="connsiteY5" fmla="*/ 0 h 236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14007" h="2368659">
                  <a:moveTo>
                    <a:pt x="5214007" y="2368659"/>
                  </a:moveTo>
                  <a:lnTo>
                    <a:pt x="0" y="2368659"/>
                  </a:lnTo>
                  <a:lnTo>
                    <a:pt x="1" y="2368658"/>
                  </a:lnTo>
                  <a:lnTo>
                    <a:pt x="2407306" y="2368658"/>
                  </a:lnTo>
                  <a:lnTo>
                    <a:pt x="1834209" y="0"/>
                  </a:lnTo>
                  <a:lnTo>
                    <a:pt x="3486118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50000">
                  <a:schemeClr val="bg1">
                    <a:lumMod val="90000"/>
                  </a:schemeClr>
                </a:gs>
                <a:gs pos="94984">
                  <a:schemeClr val="bg1">
                    <a:lumMod val="75000"/>
                  </a:schemeClr>
                </a:gs>
                <a:gs pos="5000">
                  <a:schemeClr val="bg1">
                    <a:lumMod val="7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BR" sz="900" dirty="0"/>
            </a:p>
          </p:txBody>
        </p:sp>
      </p:grpSp>
      <p:sp>
        <p:nvSpPr>
          <p:cNvPr id="27" name="texto1">
            <a:extLst>
              <a:ext uri="{FF2B5EF4-FFF2-40B4-BE49-F238E27FC236}">
                <a16:creationId xmlns:a16="http://schemas.microsoft.com/office/drawing/2014/main" id="{CBA9837E-FD99-CFAB-D9BF-C09ABB1EBF59}"/>
              </a:ext>
            </a:extLst>
          </p:cNvPr>
          <p:cNvSpPr txBox="1"/>
          <p:nvPr/>
        </p:nvSpPr>
        <p:spPr>
          <a:xfrm>
            <a:off x="5931651" y="2092443"/>
            <a:ext cx="2525854" cy="348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773" tIns="50773" rIns="50773" bIns="50773" anchor="ctr" anchorCtr="0">
            <a:spAutoFit/>
          </a:bodyPr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 algn="just"/>
            <a:r>
              <a:rPr lang="pt-BR" sz="1599" dirty="0">
                <a:solidFill>
                  <a:srgbClr val="541E5A"/>
                </a:solidFill>
                <a:latin typeface="Montserrat ExtraBold" panose="00000900000000000000" pitchFamily="2" charset="0"/>
              </a:rPr>
              <a:t>Observa normativos?</a:t>
            </a:r>
            <a:endParaRPr lang="pt-BR" sz="2199" dirty="0">
              <a:solidFill>
                <a:srgbClr val="541E5A"/>
              </a:solidFill>
              <a:latin typeface="Montserrat ExtraBold" panose="00000900000000000000" pitchFamily="2" charset="0"/>
            </a:endParaRPr>
          </a:p>
        </p:txBody>
      </p:sp>
      <p:sp>
        <p:nvSpPr>
          <p:cNvPr id="55" name="texto2">
            <a:extLst>
              <a:ext uri="{FF2B5EF4-FFF2-40B4-BE49-F238E27FC236}">
                <a16:creationId xmlns:a16="http://schemas.microsoft.com/office/drawing/2014/main" id="{C2FC97EA-2756-F048-180D-51D6EE537FB0}"/>
              </a:ext>
            </a:extLst>
          </p:cNvPr>
          <p:cNvSpPr txBox="1"/>
          <p:nvPr/>
        </p:nvSpPr>
        <p:spPr>
          <a:xfrm>
            <a:off x="5931651" y="3535680"/>
            <a:ext cx="3115192" cy="348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773" tIns="50773" rIns="50773" bIns="50773" anchor="ctr" anchorCtr="0">
            <a:spAutoFit/>
          </a:bodyPr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 algn="just"/>
            <a:r>
              <a:rPr lang="pt-BR" sz="1599" b="1" dirty="0">
                <a:solidFill>
                  <a:srgbClr val="541E5A"/>
                </a:solidFill>
                <a:latin typeface="Montserrat ExtraBold" panose="00000900000000000000" pitchFamily="2" charset="0"/>
                <a:ea typeface="Source Sans Pro" panose="020B0503030403020204" pitchFamily="34" charset="0"/>
              </a:rPr>
              <a:t>Agrega valor?</a:t>
            </a:r>
            <a:endParaRPr lang="pt-BR" sz="1200" b="1" dirty="0">
              <a:solidFill>
                <a:srgbClr val="541E5A"/>
              </a:solidFill>
              <a:latin typeface="Montserrat ExtraBold" panose="00000900000000000000" pitchFamily="2" charset="0"/>
              <a:ea typeface="Source Sans Pro" panose="020B0503030403020204" pitchFamily="34" charset="0"/>
            </a:endParaRPr>
          </a:p>
        </p:txBody>
      </p:sp>
      <p:sp>
        <p:nvSpPr>
          <p:cNvPr id="56" name="texto3">
            <a:extLst>
              <a:ext uri="{FF2B5EF4-FFF2-40B4-BE49-F238E27FC236}">
                <a16:creationId xmlns:a16="http://schemas.microsoft.com/office/drawing/2014/main" id="{33FBAE07-0791-A99D-CF26-D7BC37E6CF44}"/>
              </a:ext>
            </a:extLst>
          </p:cNvPr>
          <p:cNvSpPr txBox="1"/>
          <p:nvPr/>
        </p:nvSpPr>
        <p:spPr>
          <a:xfrm>
            <a:off x="5931651" y="4936773"/>
            <a:ext cx="2972991" cy="348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773" tIns="50773" rIns="50773" bIns="50773" anchor="ctr" anchorCtr="0">
            <a:spAutoFit/>
          </a:bodyPr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 algn="just"/>
            <a:r>
              <a:rPr lang="pt-BR" sz="1599" b="1" dirty="0">
                <a:solidFill>
                  <a:srgbClr val="541E5A"/>
                </a:solidFill>
                <a:latin typeface="Montserrat ExtraBold" panose="00000900000000000000" pitchFamily="2" charset="0"/>
                <a:ea typeface="Source Sans Pro" panose="020B0503030403020204" pitchFamily="34" charset="0"/>
              </a:rPr>
              <a:t>É tempestivo?</a:t>
            </a:r>
          </a:p>
        </p:txBody>
      </p:sp>
      <p:pic>
        <p:nvPicPr>
          <p:cNvPr id="60" name="Espaço Reservado para Imagem 59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D22D47C8-8C9C-EC58-199D-0B528A923F3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15976" y="1556097"/>
            <a:ext cx="2972805" cy="4208101"/>
          </a:xfrm>
          <a:custGeom>
            <a:avLst/>
            <a:gdLst>
              <a:gd name="connsiteX0" fmla="*/ 0 w 5948736"/>
              <a:gd name="connsiteY0" fmla="*/ 0 h 8420098"/>
              <a:gd name="connsiteX1" fmla="*/ 5948736 w 5948736"/>
              <a:gd name="connsiteY1" fmla="*/ 0 h 8420098"/>
              <a:gd name="connsiteX2" fmla="*/ 5948736 w 5948736"/>
              <a:gd name="connsiteY2" fmla="*/ 8420098 h 8420098"/>
              <a:gd name="connsiteX3" fmla="*/ 2 w 5948736"/>
              <a:gd name="connsiteY3" fmla="*/ 8420098 h 8420098"/>
              <a:gd name="connsiteX4" fmla="*/ 1705080 w 5948736"/>
              <a:gd name="connsiteY4" fmla="*/ 4210053 h 8420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48736" h="8420098">
                <a:moveTo>
                  <a:pt x="0" y="0"/>
                </a:moveTo>
                <a:lnTo>
                  <a:pt x="5948736" y="0"/>
                </a:lnTo>
                <a:lnTo>
                  <a:pt x="5948736" y="8420098"/>
                </a:lnTo>
                <a:lnTo>
                  <a:pt x="2" y="8420098"/>
                </a:lnTo>
                <a:lnTo>
                  <a:pt x="1705080" y="4210053"/>
                </a:lnTo>
                <a:close/>
              </a:path>
            </a:pathLst>
          </a:custGeom>
        </p:spPr>
      </p:pic>
      <p:grpSp>
        <p:nvGrpSpPr>
          <p:cNvPr id="30" name="SETA">
            <a:extLst>
              <a:ext uri="{FF2B5EF4-FFF2-40B4-BE49-F238E27FC236}">
                <a16:creationId xmlns:a16="http://schemas.microsoft.com/office/drawing/2014/main" id="{C5C70034-3F3A-4CC0-90EE-C41A0201B671}"/>
              </a:ext>
            </a:extLst>
          </p:cNvPr>
          <p:cNvGrpSpPr/>
          <p:nvPr/>
        </p:nvGrpSpPr>
        <p:grpSpPr>
          <a:xfrm>
            <a:off x="8666047" y="1406872"/>
            <a:ext cx="1666616" cy="4506557"/>
            <a:chOff x="8662669" y="1182501"/>
            <a:chExt cx="1667496" cy="5378824"/>
          </a:xfrm>
          <a:solidFill>
            <a:srgbClr val="541E5A"/>
          </a:solidFill>
        </p:grpSpPr>
        <p:sp>
          <p:nvSpPr>
            <p:cNvPr id="31" name="Divisa 30">
              <a:extLst>
                <a:ext uri="{FF2B5EF4-FFF2-40B4-BE49-F238E27FC236}">
                  <a16:creationId xmlns:a16="http://schemas.microsoft.com/office/drawing/2014/main" id="{7C1FB04C-CD92-7D88-8219-69FC0729A25E}"/>
                </a:ext>
              </a:extLst>
            </p:cNvPr>
            <p:cNvSpPr/>
            <p:nvPr/>
          </p:nvSpPr>
          <p:spPr>
            <a:xfrm>
              <a:off x="8662669" y="1182501"/>
              <a:ext cx="1667435" cy="5378824"/>
            </a:xfrm>
            <a:prstGeom prst="chevron">
              <a:avLst>
                <a:gd name="adj" fmla="val 65323"/>
              </a:avLst>
            </a:prstGeom>
            <a:grpFill/>
            <a:ln>
              <a:solidFill>
                <a:srgbClr val="541E5A"/>
              </a:solidFill>
            </a:ln>
            <a:effectLst>
              <a:outerShdw blurRad="190500" dist="127000" dir="10800000" sx="95000" sy="95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799">
                <a:solidFill>
                  <a:schemeClr val="tx1"/>
                </a:solidFill>
              </a:endParaRPr>
            </a:p>
          </p:txBody>
        </p:sp>
        <p:sp>
          <p:nvSpPr>
            <p:cNvPr id="32" name="Divisa 31">
              <a:extLst>
                <a:ext uri="{FF2B5EF4-FFF2-40B4-BE49-F238E27FC236}">
                  <a16:creationId xmlns:a16="http://schemas.microsoft.com/office/drawing/2014/main" id="{1B911A2B-46FE-EEE8-C84B-33A4A84403EE}"/>
                </a:ext>
              </a:extLst>
            </p:cNvPr>
            <p:cNvSpPr/>
            <p:nvPr/>
          </p:nvSpPr>
          <p:spPr>
            <a:xfrm>
              <a:off x="8662730" y="1182501"/>
              <a:ext cx="1667435" cy="5378824"/>
            </a:xfrm>
            <a:prstGeom prst="chevron">
              <a:avLst>
                <a:gd name="adj" fmla="val 65323"/>
              </a:avLst>
            </a:prstGeom>
            <a:grpFill/>
            <a:ln>
              <a:solidFill>
                <a:srgbClr val="541E5A"/>
              </a:solidFill>
            </a:ln>
            <a:effectLst>
              <a:outerShdw blurRad="190500" dist="127000" sx="95000" sy="950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799">
                <a:solidFill>
                  <a:schemeClr val="tx1"/>
                </a:solidFill>
              </a:endParaRPr>
            </a:p>
          </p:txBody>
        </p:sp>
      </p:grpSp>
      <p:sp>
        <p:nvSpPr>
          <p:cNvPr id="63" name="!!fundo1">
            <a:extLst>
              <a:ext uri="{FF2B5EF4-FFF2-40B4-BE49-F238E27FC236}">
                <a16:creationId xmlns:a16="http://schemas.microsoft.com/office/drawing/2014/main" id="{3E0ECC3C-B161-99DE-D79A-80B536A7CC3C}"/>
              </a:ext>
            </a:extLst>
          </p:cNvPr>
          <p:cNvSpPr/>
          <p:nvPr/>
        </p:nvSpPr>
        <p:spPr>
          <a:xfrm>
            <a:off x="1611115" y="3152518"/>
            <a:ext cx="1097492" cy="10803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1799"/>
          </a:p>
        </p:txBody>
      </p:sp>
      <p:sp>
        <p:nvSpPr>
          <p:cNvPr id="45" name="!!QD1">
            <a:extLst>
              <a:ext uri="{FF2B5EF4-FFF2-40B4-BE49-F238E27FC236}">
                <a16:creationId xmlns:a16="http://schemas.microsoft.com/office/drawing/2014/main" id="{68FAE639-0536-2FC7-8078-39AFDBB44A66}"/>
              </a:ext>
            </a:extLst>
          </p:cNvPr>
          <p:cNvSpPr txBox="1">
            <a:spLocks noChangeAspect="1"/>
          </p:cNvSpPr>
          <p:nvPr/>
        </p:nvSpPr>
        <p:spPr>
          <a:xfrm rot="10800000">
            <a:off x="834447" y="2271216"/>
            <a:ext cx="2668355" cy="2668355"/>
          </a:xfrm>
          <a:prstGeom prst="roundRect">
            <a:avLst>
              <a:gd name="adj" fmla="val 10445"/>
            </a:avLst>
          </a:prstGeom>
          <a:solidFill>
            <a:srgbClr val="541E5A"/>
          </a:solidFill>
          <a:ln w="101600">
            <a:solidFill>
              <a:srgbClr val="541E5A"/>
            </a:solidFill>
          </a:ln>
          <a:effectLst>
            <a:outerShdw blurRad="787400" sx="106000" sy="106000" algn="ctr" rotWithShape="0">
              <a:prstClr val="black">
                <a:alpha val="52000"/>
              </a:prstClr>
            </a:outerShdw>
          </a:effectLst>
        </p:spPr>
        <p:txBody>
          <a:bodyPr wrap="square" lIns="28737" rIns="28737" anchor="ctr" anchorCtr="0">
            <a:noAutofit/>
          </a:bodyPr>
          <a:lstStyle/>
          <a:p>
            <a:pPr algn="ctr"/>
            <a:endParaRPr lang="pt-BR" sz="1599" dirty="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39420D7-4893-4A99-AF10-4945D5D8EFBB}"/>
              </a:ext>
            </a:extLst>
          </p:cNvPr>
          <p:cNvSpPr txBox="1"/>
          <p:nvPr/>
        </p:nvSpPr>
        <p:spPr>
          <a:xfrm>
            <a:off x="542858" y="375149"/>
            <a:ext cx="61820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spc="150" dirty="0">
                <a:solidFill>
                  <a:srgbClr val="541E5A"/>
                </a:solidFill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O SCI (Controle Interno e Auditoria Interna) DO SEU TC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9C6FB71E-52B7-4C35-85BF-7F7BC5C31D3B}"/>
              </a:ext>
            </a:extLst>
          </p:cNvPr>
          <p:cNvSpPr txBox="1"/>
          <p:nvPr/>
        </p:nvSpPr>
        <p:spPr>
          <a:xfrm>
            <a:off x="2795925" y="6378218"/>
            <a:ext cx="6093178" cy="205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900" b="1" dirty="0">
                <a:solidFill>
                  <a:srgbClr val="541E5A"/>
                </a:solidFill>
                <a:latin typeface="+mj-lt"/>
                <a:cs typeface="Calibri" panose="020F0502020204030204" pitchFamily="34" charset="0"/>
              </a:rPr>
              <a:t>Patrícia Fernandes Marques</a:t>
            </a: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8E36EDD4-B0C6-469E-A8EB-C6165D2F709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4" name="Retângulo 33">
            <a:extLst>
              <a:ext uri="{FF2B5EF4-FFF2-40B4-BE49-F238E27FC236}">
                <a16:creationId xmlns:a16="http://schemas.microsoft.com/office/drawing/2014/main" id="{902A7933-450A-4E1E-B6BE-59502018FE6A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4B0880FC-41A0-46B0-AADA-F2C5E670A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37" name="índice4">
            <a:extLst>
              <a:ext uri="{FF2B5EF4-FFF2-40B4-BE49-F238E27FC236}">
                <a16:creationId xmlns:a16="http://schemas.microsoft.com/office/drawing/2014/main" id="{2EC3515F-3E14-491D-94C9-4625070DF75E}"/>
              </a:ext>
            </a:extLst>
          </p:cNvPr>
          <p:cNvGrpSpPr/>
          <p:nvPr/>
        </p:nvGrpSpPr>
        <p:grpSpPr>
          <a:xfrm>
            <a:off x="-869278" y="153201"/>
            <a:ext cx="1680538" cy="813045"/>
            <a:chOff x="-973394" y="185531"/>
            <a:chExt cx="3362633" cy="1626844"/>
          </a:xfrm>
        </p:grpSpPr>
        <p:pic>
          <p:nvPicPr>
            <p:cNvPr id="38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9B36CE33-41AD-40B4-B720-E9FA1B335F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5282A5C6-675C-4DA9-937B-52B889E269AA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FF000812-10B3-449E-B1F1-CBDAF73598E3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41" name="Oval 19">
                <a:extLst>
                  <a:ext uri="{FF2B5EF4-FFF2-40B4-BE49-F238E27FC236}">
                    <a16:creationId xmlns:a16="http://schemas.microsoft.com/office/drawing/2014/main" id="{57B0EE35-4634-47D1-ABE4-6372B9D3C5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7747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50537E-6 -2.03704E-6 L -0.36128 -2.03704E-6 " pathEditMode="relative" rAng="0" ptsTypes="AA">
                                      <p:cBhvr>
                                        <p:cTn id="18" dur="15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68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decel="3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decel="3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5" grpId="0" animBg="1"/>
      <p:bldP spid="56" grpId="0" animBg="1"/>
      <p:bldP spid="63" grpId="0" animBg="1"/>
      <p:bldP spid="45" grpId="0" animBg="1"/>
      <p:bldP spid="45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Espaço Reservado para Imagem 25" descr="Edifício de tijolos&#10;&#10;Descrição gerada automaticamente com confiança baixa">
            <a:extLst>
              <a:ext uri="{FF2B5EF4-FFF2-40B4-BE49-F238E27FC236}">
                <a16:creationId xmlns:a16="http://schemas.microsoft.com/office/drawing/2014/main" id="{DC46C3B3-DFE9-8B0C-8AC0-6A5B6BFE14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duotone>
              <a:prstClr val="black"/>
              <a:srgbClr val="541E5A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701" b="20701"/>
          <a:stretch/>
        </p:blipFill>
        <p:spPr/>
      </p:pic>
      <p:sp>
        <p:nvSpPr>
          <p:cNvPr id="27" name="degrade">
            <a:extLst>
              <a:ext uri="{FF2B5EF4-FFF2-40B4-BE49-F238E27FC236}">
                <a16:creationId xmlns:a16="http://schemas.microsoft.com/office/drawing/2014/main" id="{B4B221C7-8DD3-3864-E1E9-B72E5DE3C2FE}"/>
              </a:ext>
            </a:extLst>
          </p:cNvPr>
          <p:cNvSpPr/>
          <p:nvPr/>
        </p:nvSpPr>
        <p:spPr>
          <a:xfrm>
            <a:off x="3219" y="-93828"/>
            <a:ext cx="4712473" cy="7042479"/>
          </a:xfrm>
          <a:prstGeom prst="rect">
            <a:avLst/>
          </a:prstGeom>
          <a:gradFill>
            <a:gsLst>
              <a:gs pos="5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99" dirty="0">
              <a:latin typeface="Poppins" pitchFamily="2" charset="77"/>
            </a:endParaRPr>
          </a:p>
        </p:txBody>
      </p:sp>
      <p:pic>
        <p:nvPicPr>
          <p:cNvPr id="3" name="bussola" descr="Relógio de ponteiros&#10;&#10;Descrição gerada automaticamente com confiança média">
            <a:extLst>
              <a:ext uri="{FF2B5EF4-FFF2-40B4-BE49-F238E27FC236}">
                <a16:creationId xmlns:a16="http://schemas.microsoft.com/office/drawing/2014/main" id="{211B5C82-5B96-6293-7D5E-C3CCDCD74A0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8086" y="469940"/>
            <a:ext cx="5389055" cy="5566786"/>
          </a:xfrm>
          <a:prstGeom prst="rect">
            <a:avLst/>
          </a:prstGeom>
        </p:spPr>
      </p:pic>
      <p:pic>
        <p:nvPicPr>
          <p:cNvPr id="18" name="SETA">
            <a:extLst>
              <a:ext uri="{FF2B5EF4-FFF2-40B4-BE49-F238E27FC236}">
                <a16:creationId xmlns:a16="http://schemas.microsoft.com/office/drawing/2014/main" id="{9DB85DC3-C19D-E38B-A83C-358CA7936E5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0921" t="24879" r="40263" b="27870"/>
          <a:stretch/>
        </p:blipFill>
        <p:spPr>
          <a:xfrm>
            <a:off x="6348446" y="2282540"/>
            <a:ext cx="2089561" cy="2951688"/>
          </a:xfrm>
          <a:prstGeom prst="rect">
            <a:avLst/>
          </a:prstGeom>
        </p:spPr>
      </p:pic>
      <p:sp>
        <p:nvSpPr>
          <p:cNvPr id="19" name="titulo">
            <a:extLst>
              <a:ext uri="{FF2B5EF4-FFF2-40B4-BE49-F238E27FC236}">
                <a16:creationId xmlns:a16="http://schemas.microsoft.com/office/drawing/2014/main" id="{FEBCD2EB-2631-968B-8262-E062E1BA3079}"/>
              </a:ext>
            </a:extLst>
          </p:cNvPr>
          <p:cNvSpPr txBox="1"/>
          <p:nvPr/>
        </p:nvSpPr>
        <p:spPr>
          <a:xfrm>
            <a:off x="742017" y="2282540"/>
            <a:ext cx="5606429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998" b="1" dirty="0">
                <a:solidFill>
                  <a:srgbClr val="541E5A"/>
                </a:solidFill>
                <a:latin typeface="Poppins SemiBold" pitchFamily="2" charset="77"/>
              </a:rPr>
              <a:t>Proposta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9D29DFE-68DD-442B-9896-4DCF84A87A92}"/>
              </a:ext>
            </a:extLst>
          </p:cNvPr>
          <p:cNvSpPr txBox="1"/>
          <p:nvPr/>
        </p:nvSpPr>
        <p:spPr>
          <a:xfrm>
            <a:off x="76994" y="6437446"/>
            <a:ext cx="221518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050" b="1" dirty="0">
                <a:solidFill>
                  <a:srgbClr val="541E5A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  <a:endParaRPr lang="pt-BR" sz="600" b="1" dirty="0">
              <a:solidFill>
                <a:srgbClr val="541E5A"/>
              </a:solidFill>
              <a:latin typeface="+mj-lt"/>
              <a:ea typeface="Calibri"/>
              <a:cs typeface="Fabrikat" panose="020B0504040000000000" pitchFamily="34" charset="0"/>
              <a:sym typeface="Calibri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11F8B683-1D82-4D10-A7E0-08FCFB82F19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2DC08F4B-98AF-4294-BAE7-C9ABE4E3FEA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2A5CB6BA-C168-4B74-9B3A-5EF3AA614E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21" name="índice5">
            <a:extLst>
              <a:ext uri="{FF2B5EF4-FFF2-40B4-BE49-F238E27FC236}">
                <a16:creationId xmlns:a16="http://schemas.microsoft.com/office/drawing/2014/main" id="{25401D7A-DED4-495A-ACF8-31432656F0D9}"/>
              </a:ext>
            </a:extLst>
          </p:cNvPr>
          <p:cNvGrpSpPr/>
          <p:nvPr/>
        </p:nvGrpSpPr>
        <p:grpSpPr>
          <a:xfrm>
            <a:off x="-969321" y="111967"/>
            <a:ext cx="1680538" cy="813045"/>
            <a:chOff x="-973394" y="185531"/>
            <a:chExt cx="3362633" cy="1626844"/>
          </a:xfrm>
        </p:grpSpPr>
        <p:pic>
          <p:nvPicPr>
            <p:cNvPr id="2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BBEAE6AB-A1EF-4D3B-8031-793E37AD0A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C83B124A-E65A-43AA-8446-39B8BE1CF420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AB55DC60-D1B3-47B3-83EC-086429590AB1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5" name="Oval 19">
                <a:extLst>
                  <a:ext uri="{FF2B5EF4-FFF2-40B4-BE49-F238E27FC236}">
                    <a16:creationId xmlns:a16="http://schemas.microsoft.com/office/drawing/2014/main" id="{A5078362-81CA-4379-9177-06CCD73716E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9816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eu" descr="Nuvens no céu&#10;&#10;Descrição gerada automaticamente com confiança média">
            <a:extLst>
              <a:ext uri="{FF2B5EF4-FFF2-40B4-BE49-F238E27FC236}">
                <a16:creationId xmlns:a16="http://schemas.microsoft.com/office/drawing/2014/main" id="{6C7647B8-014D-E5E0-4974-ECE514706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9" y="-71404"/>
            <a:ext cx="12185562" cy="4398226"/>
          </a:xfrm>
          <a:prstGeom prst="rect">
            <a:avLst/>
          </a:prstGeom>
        </p:spPr>
      </p:pic>
      <p:grpSp>
        <p:nvGrpSpPr>
          <p:cNvPr id="6" name="infografico">
            <a:extLst>
              <a:ext uri="{FF2B5EF4-FFF2-40B4-BE49-F238E27FC236}">
                <a16:creationId xmlns:a16="http://schemas.microsoft.com/office/drawing/2014/main" id="{A3D341B8-4F11-B3F3-EC36-3A31D74A7093}"/>
              </a:ext>
            </a:extLst>
          </p:cNvPr>
          <p:cNvGrpSpPr/>
          <p:nvPr/>
        </p:nvGrpSpPr>
        <p:grpSpPr>
          <a:xfrm rot="2018740">
            <a:off x="4093009" y="979449"/>
            <a:ext cx="3750801" cy="3344918"/>
            <a:chOff x="-5200281" y="709476"/>
            <a:chExt cx="10354840" cy="9234321"/>
          </a:xfrm>
        </p:grpSpPr>
        <p:sp>
          <p:nvSpPr>
            <p:cNvPr id="7" name="Forma Livre: Forma 27">
              <a:extLst>
                <a:ext uri="{FF2B5EF4-FFF2-40B4-BE49-F238E27FC236}">
                  <a16:creationId xmlns:a16="http://schemas.microsoft.com/office/drawing/2014/main" id="{F1CCB5A0-7863-62D5-0497-B827FEBAFB05}"/>
                </a:ext>
              </a:extLst>
            </p:cNvPr>
            <p:cNvSpPr/>
            <p:nvPr/>
          </p:nvSpPr>
          <p:spPr>
            <a:xfrm rot="1711717">
              <a:off x="-684315" y="1217823"/>
              <a:ext cx="3756164" cy="3743792"/>
            </a:xfrm>
            <a:custGeom>
              <a:avLst/>
              <a:gdLst>
                <a:gd name="connsiteX0" fmla="*/ 2288594 w 3756164"/>
                <a:gd name="connsiteY0" fmla="*/ 3501718 h 3743792"/>
                <a:gd name="connsiteX1" fmla="*/ 3697832 w 3756164"/>
                <a:gd name="connsiteY1" fmla="*/ 955567 h 3743792"/>
                <a:gd name="connsiteX2" fmla="*/ 3512229 w 3756164"/>
                <a:gd name="connsiteY2" fmla="*/ 316614 h 3743792"/>
                <a:gd name="connsiteX3" fmla="*/ 3451631 w 3756164"/>
                <a:gd name="connsiteY3" fmla="*/ 288697 h 3743792"/>
                <a:gd name="connsiteX4" fmla="*/ 304589 w 3756164"/>
                <a:gd name="connsiteY4" fmla="*/ 288697 h 3743792"/>
                <a:gd name="connsiteX5" fmla="*/ 30269 w 3756164"/>
                <a:gd name="connsiteY5" fmla="*/ 894539 h 3743792"/>
                <a:gd name="connsiteX6" fmla="*/ 58387 w 3756164"/>
                <a:gd name="connsiteY6" fmla="*/ 955567 h 3743792"/>
                <a:gd name="connsiteX7" fmla="*/ 1467626 w 3756164"/>
                <a:gd name="connsiteY7" fmla="*/ 3501718 h 3743792"/>
                <a:gd name="connsiteX8" fmla="*/ 2105293 w 3756164"/>
                <a:gd name="connsiteY8" fmla="*/ 3685018 h 3743792"/>
                <a:gd name="connsiteX9" fmla="*/ 2288594 w 3756164"/>
                <a:gd name="connsiteY9" fmla="*/ 3501718 h 374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164" h="3743792">
                  <a:moveTo>
                    <a:pt x="2288594" y="3501718"/>
                  </a:moveTo>
                  <a:lnTo>
                    <a:pt x="3697832" y="955567"/>
                  </a:lnTo>
                  <a:cubicBezTo>
                    <a:pt x="3823014" y="727871"/>
                    <a:pt x="3739921" y="441803"/>
                    <a:pt x="3512229" y="316614"/>
                  </a:cubicBezTo>
                  <a:cubicBezTo>
                    <a:pt x="3492723" y="305887"/>
                    <a:pt x="3472465" y="296557"/>
                    <a:pt x="3451631" y="288697"/>
                  </a:cubicBezTo>
                  <a:cubicBezTo>
                    <a:pt x="2437931" y="-96254"/>
                    <a:pt x="1318289" y="-96254"/>
                    <a:pt x="304589" y="288697"/>
                  </a:cubicBezTo>
                  <a:cubicBezTo>
                    <a:pt x="61531" y="380246"/>
                    <a:pt x="-61282" y="651488"/>
                    <a:pt x="30269" y="894539"/>
                  </a:cubicBezTo>
                  <a:cubicBezTo>
                    <a:pt x="38173" y="915526"/>
                    <a:pt x="47583" y="935920"/>
                    <a:pt x="58387" y="955567"/>
                  </a:cubicBezTo>
                  <a:lnTo>
                    <a:pt x="1467626" y="3501718"/>
                  </a:lnTo>
                  <a:cubicBezTo>
                    <a:pt x="1593096" y="3728414"/>
                    <a:pt x="1878575" y="3810488"/>
                    <a:pt x="2105293" y="3685018"/>
                  </a:cubicBezTo>
                  <a:cubicBezTo>
                    <a:pt x="2182386" y="3642354"/>
                    <a:pt x="2245929" y="3578833"/>
                    <a:pt x="2288594" y="3501718"/>
                  </a:cubicBezTo>
                  <a:close/>
                </a:path>
              </a:pathLst>
            </a:custGeom>
            <a:solidFill>
              <a:schemeClr val="accent6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8" name="Forma Livre: Forma 28">
              <a:extLst>
                <a:ext uri="{FF2B5EF4-FFF2-40B4-BE49-F238E27FC236}">
                  <a16:creationId xmlns:a16="http://schemas.microsoft.com/office/drawing/2014/main" id="{0B4C4DF8-6C9C-6E18-5CED-5E75D994B254}"/>
                </a:ext>
              </a:extLst>
            </p:cNvPr>
            <p:cNvSpPr/>
            <p:nvPr/>
          </p:nvSpPr>
          <p:spPr>
            <a:xfrm rot="1711717">
              <a:off x="1035540" y="3086877"/>
              <a:ext cx="3910838" cy="3545010"/>
            </a:xfrm>
            <a:custGeom>
              <a:avLst/>
              <a:gdLst>
                <a:gd name="connsiteX0" fmla="*/ 468931 w 3910838"/>
                <a:gd name="connsiteY0" fmla="*/ 3539460 h 3545010"/>
                <a:gd name="connsiteX1" fmla="*/ 3441285 w 3910838"/>
                <a:gd name="connsiteY1" fmla="*/ 3544995 h 3545010"/>
                <a:gd name="connsiteX2" fmla="*/ 3910795 w 3910838"/>
                <a:gd name="connsiteY2" fmla="*/ 3074865 h 3545010"/>
                <a:gd name="connsiteX3" fmla="*/ 3906234 w 3910838"/>
                <a:gd name="connsiteY3" fmla="*/ 3009860 h 3545010"/>
                <a:gd name="connsiteX4" fmla="*/ 2189907 w 3910838"/>
                <a:gd name="connsiteY4" fmla="*/ 93965 h 3545010"/>
                <a:gd name="connsiteX5" fmla="*/ 1533355 w 3910838"/>
                <a:gd name="connsiteY5" fmla="*/ 187364 h 3545010"/>
                <a:gd name="connsiteX6" fmla="*/ 1497797 w 3910838"/>
                <a:gd name="connsiteY6" fmla="*/ 242306 h 3545010"/>
                <a:gd name="connsiteX7" fmla="*/ 58669 w 3910838"/>
                <a:gd name="connsiteY7" fmla="*/ 2842922 h 3545010"/>
                <a:gd name="connsiteX8" fmla="*/ 242257 w 3910838"/>
                <a:gd name="connsiteY8" fmla="*/ 3480832 h 3545010"/>
                <a:gd name="connsiteX9" fmla="*/ 468931 w 3910838"/>
                <a:gd name="connsiteY9" fmla="*/ 3539460 h 354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5010">
                  <a:moveTo>
                    <a:pt x="468931" y="3539460"/>
                  </a:moveTo>
                  <a:lnTo>
                    <a:pt x="3441285" y="3544995"/>
                  </a:lnTo>
                  <a:cubicBezTo>
                    <a:pt x="3700748" y="3544818"/>
                    <a:pt x="3910972" y="3334351"/>
                    <a:pt x="3910795" y="3074865"/>
                  </a:cubicBezTo>
                  <a:cubicBezTo>
                    <a:pt x="3910772" y="3053123"/>
                    <a:pt x="3909267" y="3031403"/>
                    <a:pt x="3906234" y="3009860"/>
                  </a:cubicBezTo>
                  <a:cubicBezTo>
                    <a:pt x="3744077" y="1848528"/>
                    <a:pt x="3126559" y="799426"/>
                    <a:pt x="2189907" y="93965"/>
                  </a:cubicBezTo>
                  <a:cubicBezTo>
                    <a:pt x="1982806" y="-61550"/>
                    <a:pt x="1688847" y="-19733"/>
                    <a:pt x="1533355" y="187364"/>
                  </a:cubicBezTo>
                  <a:cubicBezTo>
                    <a:pt x="1520226" y="204829"/>
                    <a:pt x="1508358" y="223185"/>
                    <a:pt x="1497797" y="242306"/>
                  </a:cubicBezTo>
                  <a:lnTo>
                    <a:pt x="58669" y="2842922"/>
                  </a:lnTo>
                  <a:cubicBezTo>
                    <a:pt x="-66779" y="3069773"/>
                    <a:pt x="15406" y="3355362"/>
                    <a:pt x="242257" y="3480832"/>
                  </a:cubicBezTo>
                  <a:cubicBezTo>
                    <a:pt x="311645" y="3519201"/>
                    <a:pt x="389624" y="3539371"/>
                    <a:pt x="468931" y="3539460"/>
                  </a:cubicBezTo>
                  <a:close/>
                </a:path>
              </a:pathLst>
            </a:custGeom>
            <a:solidFill>
              <a:schemeClr val="accent1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3" name="Forma Livre: Forma 29">
              <a:extLst>
                <a:ext uri="{FF2B5EF4-FFF2-40B4-BE49-F238E27FC236}">
                  <a16:creationId xmlns:a16="http://schemas.microsoft.com/office/drawing/2014/main" id="{411EF2C7-F30C-9D72-CF86-57FE7DA85EDE}"/>
                </a:ext>
              </a:extLst>
            </p:cNvPr>
            <p:cNvSpPr/>
            <p:nvPr/>
          </p:nvSpPr>
          <p:spPr>
            <a:xfrm rot="1711717">
              <a:off x="-3220570" y="771645"/>
              <a:ext cx="3907339" cy="3536426"/>
            </a:xfrm>
            <a:custGeom>
              <a:avLst/>
              <a:gdLst>
                <a:gd name="connsiteX0" fmla="*/ 3848380 w 3907339"/>
                <a:gd name="connsiteY0" fmla="*/ 2839650 h 3536426"/>
                <a:gd name="connsiteX1" fmla="*/ 2411022 w 3907339"/>
                <a:gd name="connsiteY1" fmla="*/ 242355 h 3536426"/>
                <a:gd name="connsiteX2" fmla="*/ 1774197 w 3907339"/>
                <a:gd name="connsiteY2" fmla="*/ 58390 h 3536426"/>
                <a:gd name="connsiteX3" fmla="*/ 1719134 w 3907339"/>
                <a:gd name="connsiteY3" fmla="*/ 94014 h 3536426"/>
                <a:gd name="connsiteX4" fmla="*/ 4800 w 3907339"/>
                <a:gd name="connsiteY4" fmla="*/ 2994411 h 3536426"/>
                <a:gd name="connsiteX5" fmla="*/ 402971 w 3907339"/>
                <a:gd name="connsiteY5" fmla="*/ 3526313 h 3536426"/>
                <a:gd name="connsiteX6" fmla="*/ 468421 w 3907339"/>
                <a:gd name="connsiteY6" fmla="*/ 3531096 h 3536426"/>
                <a:gd name="connsiteX7" fmla="*/ 3437010 w 3907339"/>
                <a:gd name="connsiteY7" fmla="*/ 3536409 h 3536426"/>
                <a:gd name="connsiteX8" fmla="*/ 3907295 w 3907339"/>
                <a:gd name="connsiteY8" fmla="*/ 3068383 h 3536426"/>
                <a:gd name="connsiteX9" fmla="*/ 3848380 w 3907339"/>
                <a:gd name="connsiteY9" fmla="*/ 2839650 h 3536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339" h="3536426">
                  <a:moveTo>
                    <a:pt x="3848380" y="2839650"/>
                  </a:moveTo>
                  <a:lnTo>
                    <a:pt x="2411022" y="242355"/>
                  </a:lnTo>
                  <a:cubicBezTo>
                    <a:pt x="2285973" y="15701"/>
                    <a:pt x="2000849" y="-66661"/>
                    <a:pt x="1774197" y="58390"/>
                  </a:cubicBezTo>
                  <a:cubicBezTo>
                    <a:pt x="1755046" y="68964"/>
                    <a:pt x="1736625" y="80867"/>
                    <a:pt x="1719134" y="94014"/>
                  </a:cubicBezTo>
                  <a:cubicBezTo>
                    <a:pt x="786727" y="796154"/>
                    <a:pt x="170342" y="1838990"/>
                    <a:pt x="4800" y="2994411"/>
                  </a:cubicBezTo>
                  <a:cubicBezTo>
                    <a:pt x="-32130" y="3251241"/>
                    <a:pt x="146138" y="3489383"/>
                    <a:pt x="402971" y="3526313"/>
                  </a:cubicBezTo>
                  <a:cubicBezTo>
                    <a:pt x="424649" y="3529435"/>
                    <a:pt x="446519" y="3531029"/>
                    <a:pt x="468421" y="3531096"/>
                  </a:cubicBezTo>
                  <a:lnTo>
                    <a:pt x="3437010" y="3536409"/>
                  </a:lnTo>
                  <a:cubicBezTo>
                    <a:pt x="3696120" y="3537029"/>
                    <a:pt x="3906675" y="3327492"/>
                    <a:pt x="3907295" y="3068383"/>
                  </a:cubicBezTo>
                  <a:cubicBezTo>
                    <a:pt x="3907472" y="2988367"/>
                    <a:pt x="3887192" y="2909614"/>
                    <a:pt x="3848380" y="2839650"/>
                  </a:cubicBezTo>
                  <a:close/>
                </a:path>
              </a:pathLst>
            </a:custGeom>
            <a:solidFill>
              <a:schemeClr val="accent5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4" name="Forma Livre: Forma 30">
              <a:extLst>
                <a:ext uri="{FF2B5EF4-FFF2-40B4-BE49-F238E27FC236}">
                  <a16:creationId xmlns:a16="http://schemas.microsoft.com/office/drawing/2014/main" id="{6EB51B72-0A91-042D-B359-80E3C3D56B92}"/>
                </a:ext>
              </a:extLst>
            </p:cNvPr>
            <p:cNvSpPr/>
            <p:nvPr/>
          </p:nvSpPr>
          <p:spPr>
            <a:xfrm rot="1711717">
              <a:off x="-4990841" y="4021751"/>
              <a:ext cx="3910838" cy="3544899"/>
            </a:xfrm>
            <a:custGeom>
              <a:avLst/>
              <a:gdLst>
                <a:gd name="connsiteX0" fmla="*/ 3441820 w 3910838"/>
                <a:gd name="connsiteY0" fmla="*/ 5519 h 3544899"/>
                <a:gd name="connsiteX1" fmla="*/ 469467 w 3910838"/>
                <a:gd name="connsiteY1" fmla="*/ -16 h 3544899"/>
                <a:gd name="connsiteX2" fmla="*/ -43 w 3910838"/>
                <a:gd name="connsiteY2" fmla="*/ 470114 h 3544899"/>
                <a:gd name="connsiteX3" fmla="*/ 4518 w 3910838"/>
                <a:gd name="connsiteY3" fmla="*/ 535118 h 3544899"/>
                <a:gd name="connsiteX4" fmla="*/ 1720844 w 3910838"/>
                <a:gd name="connsiteY4" fmla="*/ 3450792 h 3544899"/>
                <a:gd name="connsiteX5" fmla="*/ 2377153 w 3910838"/>
                <a:gd name="connsiteY5" fmla="*/ 3357802 h 3544899"/>
                <a:gd name="connsiteX6" fmla="*/ 2412954 w 3910838"/>
                <a:gd name="connsiteY6" fmla="*/ 3302451 h 3544899"/>
                <a:gd name="connsiteX7" fmla="*/ 3852082 w 3910838"/>
                <a:gd name="connsiteY7" fmla="*/ 702057 h 3544899"/>
                <a:gd name="connsiteX8" fmla="*/ 3668494 w 3910838"/>
                <a:gd name="connsiteY8" fmla="*/ 64147 h 3544899"/>
                <a:gd name="connsiteX9" fmla="*/ 3441820 w 3910838"/>
                <a:gd name="connsiteY9" fmla="*/ 5519 h 354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4899">
                  <a:moveTo>
                    <a:pt x="3441820" y="5519"/>
                  </a:moveTo>
                  <a:lnTo>
                    <a:pt x="469467" y="-16"/>
                  </a:lnTo>
                  <a:cubicBezTo>
                    <a:pt x="209992" y="161"/>
                    <a:pt x="-216" y="210628"/>
                    <a:pt x="-43" y="470114"/>
                  </a:cubicBezTo>
                  <a:cubicBezTo>
                    <a:pt x="-30" y="491856"/>
                    <a:pt x="1493" y="513576"/>
                    <a:pt x="4518" y="535118"/>
                  </a:cubicBezTo>
                  <a:cubicBezTo>
                    <a:pt x="166648" y="1696406"/>
                    <a:pt x="784175" y="2745442"/>
                    <a:pt x="1720844" y="3450792"/>
                  </a:cubicBezTo>
                  <a:cubicBezTo>
                    <a:pt x="1927769" y="3606351"/>
                    <a:pt x="2221595" y="3564705"/>
                    <a:pt x="2377153" y="3357802"/>
                  </a:cubicBezTo>
                  <a:cubicBezTo>
                    <a:pt x="2390371" y="3340201"/>
                    <a:pt x="2402327" y="3321713"/>
                    <a:pt x="2412954" y="3302451"/>
                  </a:cubicBezTo>
                  <a:lnTo>
                    <a:pt x="3852082" y="702057"/>
                  </a:lnTo>
                  <a:cubicBezTo>
                    <a:pt x="3977530" y="475206"/>
                    <a:pt x="3895345" y="189616"/>
                    <a:pt x="3668494" y="64147"/>
                  </a:cubicBezTo>
                  <a:cubicBezTo>
                    <a:pt x="3599106" y="25777"/>
                    <a:pt x="3521127" y="5608"/>
                    <a:pt x="3441820" y="5519"/>
                  </a:cubicBezTo>
                  <a:close/>
                </a:path>
              </a:pathLst>
            </a:custGeom>
            <a:solidFill>
              <a:schemeClr val="accent4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5" name="Forma Livre: Forma 31">
              <a:extLst>
                <a:ext uri="{FF2B5EF4-FFF2-40B4-BE49-F238E27FC236}">
                  <a16:creationId xmlns:a16="http://schemas.microsoft.com/office/drawing/2014/main" id="{F29A80C2-A25B-97CE-E1D9-1CD1AF5C833F}"/>
                </a:ext>
              </a:extLst>
            </p:cNvPr>
            <p:cNvSpPr/>
            <p:nvPr/>
          </p:nvSpPr>
          <p:spPr>
            <a:xfrm rot="1711717">
              <a:off x="-731185" y="6345801"/>
              <a:ext cx="3907209" cy="3536203"/>
            </a:xfrm>
            <a:custGeom>
              <a:avLst/>
              <a:gdLst>
                <a:gd name="connsiteX0" fmla="*/ 58741 w 3907209"/>
                <a:gd name="connsiteY0" fmla="*/ 696523 h 3536203"/>
                <a:gd name="connsiteX1" fmla="*/ 1496098 w 3907209"/>
                <a:gd name="connsiteY1" fmla="*/ 3293818 h 3536203"/>
                <a:gd name="connsiteX2" fmla="*/ 2132923 w 3907209"/>
                <a:gd name="connsiteY2" fmla="*/ 3477783 h 3536203"/>
                <a:gd name="connsiteX3" fmla="*/ 2187987 w 3907209"/>
                <a:gd name="connsiteY3" fmla="*/ 3442158 h 3536203"/>
                <a:gd name="connsiteX4" fmla="*/ 3902320 w 3907209"/>
                <a:gd name="connsiteY4" fmla="*/ 541761 h 3536203"/>
                <a:gd name="connsiteX5" fmla="*/ 3504368 w 3907209"/>
                <a:gd name="connsiteY5" fmla="*/ 10081 h 3536203"/>
                <a:gd name="connsiteX6" fmla="*/ 3438700 w 3907209"/>
                <a:gd name="connsiteY6" fmla="*/ 5299 h 3536203"/>
                <a:gd name="connsiteX7" fmla="*/ 470110 w 3907209"/>
                <a:gd name="connsiteY7" fmla="*/ -15 h 3536203"/>
                <a:gd name="connsiteX8" fmla="*/ -42 w 3907209"/>
                <a:gd name="connsiteY8" fmla="*/ 468145 h 3536203"/>
                <a:gd name="connsiteX9" fmla="*/ 58741 w 3907209"/>
                <a:gd name="connsiteY9" fmla="*/ 696523 h 35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209" h="3536203">
                  <a:moveTo>
                    <a:pt x="58741" y="696523"/>
                  </a:moveTo>
                  <a:lnTo>
                    <a:pt x="1496098" y="3293818"/>
                  </a:lnTo>
                  <a:cubicBezTo>
                    <a:pt x="1621147" y="3520470"/>
                    <a:pt x="1906272" y="3602832"/>
                    <a:pt x="2132923" y="3477783"/>
                  </a:cubicBezTo>
                  <a:cubicBezTo>
                    <a:pt x="2152075" y="3467199"/>
                    <a:pt x="2170496" y="3455310"/>
                    <a:pt x="2187987" y="3442158"/>
                  </a:cubicBezTo>
                  <a:cubicBezTo>
                    <a:pt x="3120365" y="2739975"/>
                    <a:pt x="3736732" y="1697161"/>
                    <a:pt x="3902320" y="541761"/>
                  </a:cubicBezTo>
                  <a:cubicBezTo>
                    <a:pt x="3939251" y="285043"/>
                    <a:pt x="3761087" y="47011"/>
                    <a:pt x="3504368" y="10081"/>
                  </a:cubicBezTo>
                  <a:cubicBezTo>
                    <a:pt x="3482626" y="6959"/>
                    <a:pt x="3460685" y="5365"/>
                    <a:pt x="3438700" y="5299"/>
                  </a:cubicBezTo>
                  <a:lnTo>
                    <a:pt x="470110" y="-15"/>
                  </a:lnTo>
                  <a:cubicBezTo>
                    <a:pt x="211001" y="-568"/>
                    <a:pt x="511" y="209035"/>
                    <a:pt x="-42" y="468145"/>
                  </a:cubicBezTo>
                  <a:cubicBezTo>
                    <a:pt x="-219" y="548027"/>
                    <a:pt x="20017" y="626648"/>
                    <a:pt x="58741" y="696523"/>
                  </a:cubicBezTo>
                  <a:close/>
                </a:path>
              </a:pathLst>
            </a:custGeom>
            <a:solidFill>
              <a:schemeClr val="accent2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6" name="Forma Livre: Forma 32">
              <a:extLst>
                <a:ext uri="{FF2B5EF4-FFF2-40B4-BE49-F238E27FC236}">
                  <a16:creationId xmlns:a16="http://schemas.microsoft.com/office/drawing/2014/main" id="{C52EC5AF-CDDA-26BD-F632-996CF2F090A9}"/>
                </a:ext>
              </a:extLst>
            </p:cNvPr>
            <p:cNvSpPr/>
            <p:nvPr/>
          </p:nvSpPr>
          <p:spPr>
            <a:xfrm rot="1711717">
              <a:off x="-3116332" y="5691994"/>
              <a:ext cx="3756070" cy="3743796"/>
            </a:xfrm>
            <a:custGeom>
              <a:avLst/>
              <a:gdLst>
                <a:gd name="connsiteX0" fmla="*/ 1467485 w 3756070"/>
                <a:gd name="connsiteY0" fmla="*/ 242044 h 3743796"/>
                <a:gd name="connsiteX1" fmla="*/ 58246 w 3756070"/>
                <a:gd name="connsiteY1" fmla="*/ 2788194 h 3743796"/>
                <a:gd name="connsiteX2" fmla="*/ 243849 w 3756070"/>
                <a:gd name="connsiteY2" fmla="*/ 3427144 h 3743796"/>
                <a:gd name="connsiteX3" fmla="*/ 304447 w 3756070"/>
                <a:gd name="connsiteY3" fmla="*/ 3455064 h 3743796"/>
                <a:gd name="connsiteX4" fmla="*/ 3451489 w 3756070"/>
                <a:gd name="connsiteY4" fmla="*/ 3455064 h 3743796"/>
                <a:gd name="connsiteX5" fmla="*/ 3725610 w 3756070"/>
                <a:gd name="connsiteY5" fmla="*/ 2848792 h 3743796"/>
                <a:gd name="connsiteX6" fmla="*/ 3697691 w 3756070"/>
                <a:gd name="connsiteY6" fmla="*/ 2788194 h 3743796"/>
                <a:gd name="connsiteX7" fmla="*/ 2288452 w 3756070"/>
                <a:gd name="connsiteY7" fmla="*/ 242044 h 3743796"/>
                <a:gd name="connsiteX8" fmla="*/ 1650785 w 3756070"/>
                <a:gd name="connsiteY8" fmla="*/ 58742 h 3743796"/>
                <a:gd name="connsiteX9" fmla="*/ 1467485 w 3756070"/>
                <a:gd name="connsiteY9" fmla="*/ 242044 h 374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070" h="3743796">
                  <a:moveTo>
                    <a:pt x="1467485" y="242044"/>
                  </a:moveTo>
                  <a:lnTo>
                    <a:pt x="58246" y="2788194"/>
                  </a:lnTo>
                  <a:cubicBezTo>
                    <a:pt x="-66936" y="3015886"/>
                    <a:pt x="16157" y="3301962"/>
                    <a:pt x="243849" y="3427144"/>
                  </a:cubicBezTo>
                  <a:cubicBezTo>
                    <a:pt x="263355" y="3437883"/>
                    <a:pt x="283613" y="3447204"/>
                    <a:pt x="304447" y="3455064"/>
                  </a:cubicBezTo>
                  <a:cubicBezTo>
                    <a:pt x="1318147" y="3840019"/>
                    <a:pt x="2437789" y="3840019"/>
                    <a:pt x="3451489" y="3455064"/>
                  </a:cubicBezTo>
                  <a:cubicBezTo>
                    <a:pt x="3694613" y="3363336"/>
                    <a:pt x="3817338" y="3091894"/>
                    <a:pt x="3725610" y="2848792"/>
                  </a:cubicBezTo>
                  <a:cubicBezTo>
                    <a:pt x="3717750" y="2827958"/>
                    <a:pt x="3708429" y="2807699"/>
                    <a:pt x="3697691" y="2788194"/>
                  </a:cubicBezTo>
                  <a:lnTo>
                    <a:pt x="2288452" y="242044"/>
                  </a:lnTo>
                  <a:cubicBezTo>
                    <a:pt x="2162982" y="15347"/>
                    <a:pt x="1877503" y="-66727"/>
                    <a:pt x="1650785" y="58742"/>
                  </a:cubicBezTo>
                  <a:cubicBezTo>
                    <a:pt x="1573692" y="101407"/>
                    <a:pt x="1510149" y="164950"/>
                    <a:pt x="1467485" y="242044"/>
                  </a:cubicBezTo>
                  <a:close/>
                </a:path>
              </a:pathLst>
            </a:custGeom>
            <a:solidFill>
              <a:schemeClr val="accent3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7" name="Forma Livre: Forma 33">
              <a:extLst>
                <a:ext uri="{FF2B5EF4-FFF2-40B4-BE49-F238E27FC236}">
                  <a16:creationId xmlns:a16="http://schemas.microsoft.com/office/drawing/2014/main" id="{93F2AE32-DF05-2D9A-18A8-8DFE0533D165}"/>
                </a:ext>
              </a:extLst>
            </p:cNvPr>
            <p:cNvSpPr/>
            <p:nvPr/>
          </p:nvSpPr>
          <p:spPr>
            <a:xfrm rot="1711717">
              <a:off x="1669813" y="743991"/>
              <a:ext cx="1039703" cy="1039500"/>
            </a:xfrm>
            <a:custGeom>
              <a:avLst/>
              <a:gdLst>
                <a:gd name="connsiteX0" fmla="*/ 516988 w 1039703"/>
                <a:gd name="connsiteY0" fmla="*/ 1039480 h 1039500"/>
                <a:gd name="connsiteX1" fmla="*/ -35 w 1039703"/>
                <a:gd name="connsiteY1" fmla="*/ 516809 h 1039500"/>
                <a:gd name="connsiteX2" fmla="*/ 467393 w 1039703"/>
                <a:gd name="connsiteY2" fmla="*/ 2422 h 1039500"/>
                <a:gd name="connsiteX3" fmla="*/ 518316 w 1039703"/>
                <a:gd name="connsiteY3" fmla="*/ -13 h 1039500"/>
                <a:gd name="connsiteX4" fmla="*/ 1039657 w 1039703"/>
                <a:gd name="connsiteY4" fmla="*/ 517914 h 1039500"/>
                <a:gd name="connsiteX5" fmla="*/ 567911 w 1039703"/>
                <a:gd name="connsiteY5" fmla="*/ 1037045 h 1039500"/>
                <a:gd name="connsiteX6" fmla="*/ 517209 w 1039703"/>
                <a:gd name="connsiteY6" fmla="*/ 1039480 h 10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703" h="1039500">
                  <a:moveTo>
                    <a:pt x="516988" y="1039480"/>
                  </a:moveTo>
                  <a:cubicBezTo>
                    <a:pt x="229893" y="1037922"/>
                    <a:pt x="-1607" y="803915"/>
                    <a:pt x="-35" y="516809"/>
                  </a:cubicBezTo>
                  <a:cubicBezTo>
                    <a:pt x="1404" y="251079"/>
                    <a:pt x="203015" y="29214"/>
                    <a:pt x="467393" y="2422"/>
                  </a:cubicBezTo>
                  <a:cubicBezTo>
                    <a:pt x="484220" y="872"/>
                    <a:pt x="501490" y="-13"/>
                    <a:pt x="518316" y="-13"/>
                  </a:cubicBezTo>
                  <a:cubicBezTo>
                    <a:pt x="805301" y="-956"/>
                    <a:pt x="1038705" y="230927"/>
                    <a:pt x="1039657" y="517914"/>
                  </a:cubicBezTo>
                  <a:cubicBezTo>
                    <a:pt x="1040543" y="787000"/>
                    <a:pt x="835855" y="1012248"/>
                    <a:pt x="567911" y="1037045"/>
                  </a:cubicBezTo>
                  <a:cubicBezTo>
                    <a:pt x="551062" y="1038734"/>
                    <a:pt x="534147" y="1039547"/>
                    <a:pt x="517209" y="103948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8" name="Forma Livre: Forma 34">
              <a:extLst>
                <a:ext uri="{FF2B5EF4-FFF2-40B4-BE49-F238E27FC236}">
                  <a16:creationId xmlns:a16="http://schemas.microsoft.com/office/drawing/2014/main" id="{DB58A093-2767-3200-06C4-1E8047DBDF3E}"/>
                </a:ext>
              </a:extLst>
            </p:cNvPr>
            <p:cNvSpPr/>
            <p:nvPr/>
          </p:nvSpPr>
          <p:spPr>
            <a:xfrm rot="1711717">
              <a:off x="1648155" y="709476"/>
              <a:ext cx="1078380" cy="1105250"/>
            </a:xfrm>
            <a:custGeom>
              <a:avLst/>
              <a:gdLst>
                <a:gd name="connsiteX0" fmla="*/ 539147 w 1078380"/>
                <a:gd name="connsiteY0" fmla="*/ 66405 h 1105250"/>
                <a:gd name="connsiteX1" fmla="*/ 1016451 w 1078380"/>
                <a:gd name="connsiteY1" fmla="*/ 563082 h 1105250"/>
                <a:gd name="connsiteX2" fmla="*/ 585420 w 1078380"/>
                <a:gd name="connsiteY2" fmla="*/ 1037263 h 1105250"/>
                <a:gd name="connsiteX3" fmla="*/ 537818 w 1078380"/>
                <a:gd name="connsiteY3" fmla="*/ 1039477 h 1105250"/>
                <a:gd name="connsiteX4" fmla="*/ 62131 w 1078380"/>
                <a:gd name="connsiteY4" fmla="*/ 541240 h 1105250"/>
                <a:gd name="connsiteX5" fmla="*/ 491545 w 1078380"/>
                <a:gd name="connsiteY5" fmla="*/ 68841 h 1105250"/>
                <a:gd name="connsiteX6" fmla="*/ 539147 w 1078380"/>
                <a:gd name="connsiteY6" fmla="*/ 66405 h 1105250"/>
                <a:gd name="connsiteX7" fmla="*/ 539147 w 1078380"/>
                <a:gd name="connsiteY7" fmla="*/ -16 h 1105250"/>
                <a:gd name="connsiteX8" fmla="*/ 485124 w 1078380"/>
                <a:gd name="connsiteY8" fmla="*/ 2641 h 1105250"/>
                <a:gd name="connsiteX9" fmla="*/ 4256 w 1078380"/>
                <a:gd name="connsiteY9" fmla="*/ 620301 h 1105250"/>
                <a:gd name="connsiteX10" fmla="*/ 539147 w 1078380"/>
                <a:gd name="connsiteY10" fmla="*/ 1105235 h 1105250"/>
                <a:gd name="connsiteX11" fmla="*/ 593170 w 1078380"/>
                <a:gd name="connsiteY11" fmla="*/ 1102578 h 1105250"/>
                <a:gd name="connsiteX12" fmla="*/ 1074038 w 1078380"/>
                <a:gd name="connsiteY12" fmla="*/ 484917 h 1105250"/>
                <a:gd name="connsiteX13" fmla="*/ 539147 w 107838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8380" h="1105250">
                  <a:moveTo>
                    <a:pt x="539147" y="66405"/>
                  </a:moveTo>
                  <a:cubicBezTo>
                    <a:pt x="808109" y="71752"/>
                    <a:pt x="1021808" y="294122"/>
                    <a:pt x="1016451" y="563082"/>
                  </a:cubicBezTo>
                  <a:cubicBezTo>
                    <a:pt x="1011624" y="806708"/>
                    <a:pt x="827482" y="1009271"/>
                    <a:pt x="585420" y="1037263"/>
                  </a:cubicBezTo>
                  <a:cubicBezTo>
                    <a:pt x="569479" y="1038813"/>
                    <a:pt x="553538" y="1039477"/>
                    <a:pt x="537818" y="1039477"/>
                  </a:cubicBezTo>
                  <a:cubicBezTo>
                    <a:pt x="268878" y="1033249"/>
                    <a:pt x="55910" y="810180"/>
                    <a:pt x="62131" y="541240"/>
                  </a:cubicBezTo>
                  <a:cubicBezTo>
                    <a:pt x="67755" y="298847"/>
                    <a:pt x="250790" y="97488"/>
                    <a:pt x="491545" y="68841"/>
                  </a:cubicBezTo>
                  <a:cubicBezTo>
                    <a:pt x="507486" y="67291"/>
                    <a:pt x="523427" y="66405"/>
                    <a:pt x="539147" y="66405"/>
                  </a:cubicBezTo>
                  <a:moveTo>
                    <a:pt x="539147" y="-16"/>
                  </a:moveTo>
                  <a:cubicBezTo>
                    <a:pt x="521213" y="-16"/>
                    <a:pt x="503058" y="-16"/>
                    <a:pt x="485124" y="2641"/>
                  </a:cubicBezTo>
                  <a:cubicBezTo>
                    <a:pt x="181778" y="40412"/>
                    <a:pt x="-33516" y="316949"/>
                    <a:pt x="4256" y="620301"/>
                  </a:cubicBezTo>
                  <a:cubicBezTo>
                    <a:pt x="38087" y="891991"/>
                    <a:pt x="265447" y="1098127"/>
                    <a:pt x="539147" y="1105235"/>
                  </a:cubicBezTo>
                  <a:cubicBezTo>
                    <a:pt x="557080" y="1105235"/>
                    <a:pt x="575236" y="1105235"/>
                    <a:pt x="593170" y="1102578"/>
                  </a:cubicBezTo>
                  <a:cubicBezTo>
                    <a:pt x="896515" y="1064806"/>
                    <a:pt x="1111809" y="788270"/>
                    <a:pt x="1074038" y="484917"/>
                  </a:cubicBezTo>
                  <a:cubicBezTo>
                    <a:pt x="1040229" y="213227"/>
                    <a:pt x="812847" y="7091"/>
                    <a:pt x="539147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9" name="Forma Livre: Forma 35">
              <a:extLst>
                <a:ext uri="{FF2B5EF4-FFF2-40B4-BE49-F238E27FC236}">
                  <a16:creationId xmlns:a16="http://schemas.microsoft.com/office/drawing/2014/main" id="{D2C1DE8F-6754-8E3A-3C7E-D1E7A4C61762}"/>
                </a:ext>
              </a:extLst>
            </p:cNvPr>
            <p:cNvSpPr/>
            <p:nvPr/>
          </p:nvSpPr>
          <p:spPr>
            <a:xfrm rot="1711717">
              <a:off x="-2752632" y="8871805"/>
              <a:ext cx="1043083" cy="1039499"/>
            </a:xfrm>
            <a:custGeom>
              <a:avLst/>
              <a:gdLst>
                <a:gd name="connsiteX0" fmla="*/ 520834 w 1043083"/>
                <a:gd name="connsiteY0" fmla="*/ 1039481 h 1039499"/>
                <a:gd name="connsiteX1" fmla="*/ -42 w 1043083"/>
                <a:gd name="connsiteY1" fmla="*/ 521107 h 1039499"/>
                <a:gd name="connsiteX2" fmla="*/ 471682 w 1043083"/>
                <a:gd name="connsiteY2" fmla="*/ 2423 h 1039499"/>
                <a:gd name="connsiteX3" fmla="*/ 522162 w 1043083"/>
                <a:gd name="connsiteY3" fmla="*/ -12 h 1039499"/>
                <a:gd name="connsiteX4" fmla="*/ 1043038 w 1043083"/>
                <a:gd name="connsiteY4" fmla="*/ 518362 h 1039499"/>
                <a:gd name="connsiteX5" fmla="*/ 571314 w 1043083"/>
                <a:gd name="connsiteY5" fmla="*/ 1037046 h 1039499"/>
                <a:gd name="connsiteX6" fmla="*/ 521055 w 1043083"/>
                <a:gd name="connsiteY6" fmla="*/ 1039481 h 103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083" h="1039499">
                  <a:moveTo>
                    <a:pt x="520834" y="1039481"/>
                  </a:moveTo>
                  <a:cubicBezTo>
                    <a:pt x="233850" y="1040167"/>
                    <a:pt x="645" y="808091"/>
                    <a:pt x="-42" y="521107"/>
                  </a:cubicBezTo>
                  <a:cubicBezTo>
                    <a:pt x="-706" y="252189"/>
                    <a:pt x="203916" y="27221"/>
                    <a:pt x="471682" y="2423"/>
                  </a:cubicBezTo>
                  <a:cubicBezTo>
                    <a:pt x="488465" y="718"/>
                    <a:pt x="505314" y="-78"/>
                    <a:pt x="522162" y="-12"/>
                  </a:cubicBezTo>
                  <a:cubicBezTo>
                    <a:pt x="809147" y="-699"/>
                    <a:pt x="1042352" y="231377"/>
                    <a:pt x="1043038" y="518362"/>
                  </a:cubicBezTo>
                  <a:cubicBezTo>
                    <a:pt x="1043703" y="787279"/>
                    <a:pt x="839081" y="1012249"/>
                    <a:pt x="571314" y="1037046"/>
                  </a:cubicBezTo>
                  <a:cubicBezTo>
                    <a:pt x="554488" y="1038596"/>
                    <a:pt x="537661" y="1039481"/>
                    <a:pt x="521055" y="10394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0" name="Forma Livre: Forma 36">
              <a:extLst>
                <a:ext uri="{FF2B5EF4-FFF2-40B4-BE49-F238E27FC236}">
                  <a16:creationId xmlns:a16="http://schemas.microsoft.com/office/drawing/2014/main" id="{F1BFEC5A-7B41-B845-CF24-44BABF331D8D}"/>
                </a:ext>
              </a:extLst>
            </p:cNvPr>
            <p:cNvSpPr/>
            <p:nvPr/>
          </p:nvSpPr>
          <p:spPr>
            <a:xfrm rot="1711717">
              <a:off x="-2772065" y="8838547"/>
              <a:ext cx="1079150" cy="1105250"/>
            </a:xfrm>
            <a:custGeom>
              <a:avLst/>
              <a:gdLst>
                <a:gd name="connsiteX0" fmla="*/ 540281 w 1079150"/>
                <a:gd name="connsiteY0" fmla="*/ 66405 h 1105250"/>
                <a:gd name="connsiteX1" fmla="*/ 1015591 w 1079150"/>
                <a:gd name="connsiteY1" fmla="*/ 565008 h 1105250"/>
                <a:gd name="connsiteX2" fmla="*/ 586111 w 1079150"/>
                <a:gd name="connsiteY2" fmla="*/ 1037042 h 1105250"/>
                <a:gd name="connsiteX3" fmla="*/ 538952 w 1079150"/>
                <a:gd name="connsiteY3" fmla="*/ 1039478 h 1105250"/>
                <a:gd name="connsiteX4" fmla="*/ 62025 w 1079150"/>
                <a:gd name="connsiteY4" fmla="*/ 542425 h 1105250"/>
                <a:gd name="connsiteX5" fmla="*/ 493121 w 1079150"/>
                <a:gd name="connsiteY5" fmla="*/ 68619 h 1105250"/>
                <a:gd name="connsiteX6" fmla="*/ 540281 w 1079150"/>
                <a:gd name="connsiteY6" fmla="*/ 66405 h 1105250"/>
                <a:gd name="connsiteX7" fmla="*/ 540281 w 1079150"/>
                <a:gd name="connsiteY7" fmla="*/ -16 h 1105250"/>
                <a:gd name="connsiteX8" fmla="*/ 486701 w 1079150"/>
                <a:gd name="connsiteY8" fmla="*/ 2419 h 1105250"/>
                <a:gd name="connsiteX9" fmla="*/ 4061 w 1079150"/>
                <a:gd name="connsiteY9" fmla="*/ 618699 h 1105250"/>
                <a:gd name="connsiteX10" fmla="*/ 540281 w 1079150"/>
                <a:gd name="connsiteY10" fmla="*/ 1105235 h 1105250"/>
                <a:gd name="connsiteX11" fmla="*/ 593860 w 1079150"/>
                <a:gd name="connsiteY11" fmla="*/ 1102577 h 1105250"/>
                <a:gd name="connsiteX12" fmla="*/ 1074817 w 1079150"/>
                <a:gd name="connsiteY12" fmla="*/ 484992 h 1105250"/>
                <a:gd name="connsiteX13" fmla="*/ 540281 w 107915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150" h="1105250">
                  <a:moveTo>
                    <a:pt x="540281" y="66405"/>
                  </a:moveTo>
                  <a:cubicBezTo>
                    <a:pt x="809221" y="72848"/>
                    <a:pt x="1022012" y="296068"/>
                    <a:pt x="1015591" y="565008"/>
                  </a:cubicBezTo>
                  <a:cubicBezTo>
                    <a:pt x="1009791" y="807269"/>
                    <a:pt x="826756" y="1008437"/>
                    <a:pt x="586111" y="1037042"/>
                  </a:cubicBezTo>
                  <a:cubicBezTo>
                    <a:pt x="570392" y="1038592"/>
                    <a:pt x="554672" y="1039478"/>
                    <a:pt x="538952" y="1039478"/>
                  </a:cubicBezTo>
                  <a:cubicBezTo>
                    <a:pt x="269990" y="1033920"/>
                    <a:pt x="56468" y="811387"/>
                    <a:pt x="62025" y="542425"/>
                  </a:cubicBezTo>
                  <a:cubicBezTo>
                    <a:pt x="67051" y="298924"/>
                    <a:pt x="251171" y="96560"/>
                    <a:pt x="493121" y="68619"/>
                  </a:cubicBezTo>
                  <a:cubicBezTo>
                    <a:pt x="508841" y="67069"/>
                    <a:pt x="524561" y="66405"/>
                    <a:pt x="540281" y="66405"/>
                  </a:cubicBezTo>
                  <a:moveTo>
                    <a:pt x="540281" y="-16"/>
                  </a:moveTo>
                  <a:cubicBezTo>
                    <a:pt x="522347" y="-16"/>
                    <a:pt x="504413" y="-16"/>
                    <a:pt x="486701" y="2419"/>
                  </a:cubicBezTo>
                  <a:cubicBezTo>
                    <a:pt x="183244" y="39328"/>
                    <a:pt x="-32847" y="315242"/>
                    <a:pt x="4061" y="618699"/>
                  </a:cubicBezTo>
                  <a:cubicBezTo>
                    <a:pt x="37228" y="891513"/>
                    <a:pt x="265540" y="1098659"/>
                    <a:pt x="540281" y="1105235"/>
                  </a:cubicBezTo>
                  <a:cubicBezTo>
                    <a:pt x="558214" y="1105235"/>
                    <a:pt x="576148" y="1105235"/>
                    <a:pt x="593860" y="1102577"/>
                  </a:cubicBezTo>
                  <a:cubicBezTo>
                    <a:pt x="897229" y="1064851"/>
                    <a:pt x="1112544" y="788338"/>
                    <a:pt x="1074817" y="484992"/>
                  </a:cubicBezTo>
                  <a:cubicBezTo>
                    <a:pt x="1041053" y="213396"/>
                    <a:pt x="813870" y="7268"/>
                    <a:pt x="540281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1" name="Forma Livre: Forma 37">
              <a:extLst>
                <a:ext uri="{FF2B5EF4-FFF2-40B4-BE49-F238E27FC236}">
                  <a16:creationId xmlns:a16="http://schemas.microsoft.com/office/drawing/2014/main" id="{1A65DE09-68B7-09F7-FD0C-4A18BC4700D4}"/>
                </a:ext>
              </a:extLst>
            </p:cNvPr>
            <p:cNvSpPr/>
            <p:nvPr/>
          </p:nvSpPr>
          <p:spPr>
            <a:xfrm rot="1711717">
              <a:off x="4082214" y="4671382"/>
              <a:ext cx="1038851" cy="1039316"/>
            </a:xfrm>
            <a:custGeom>
              <a:avLst/>
              <a:gdLst>
                <a:gd name="connsiteX0" fmla="*/ 519902 w 1038851"/>
                <a:gd name="connsiteY0" fmla="*/ 1039300 h 1039316"/>
                <a:gd name="connsiteX1" fmla="*/ -43 w 1038851"/>
                <a:gd name="connsiteY1" fmla="*/ 519531 h 1039316"/>
                <a:gd name="connsiteX2" fmla="*/ 215914 w 1038851"/>
                <a:gd name="connsiteY2" fmla="*/ 97668 h 1039316"/>
                <a:gd name="connsiteX3" fmla="*/ 941124 w 1038851"/>
                <a:gd name="connsiteY3" fmla="*/ 216451 h 1039316"/>
                <a:gd name="connsiteX4" fmla="*/ 822341 w 1038851"/>
                <a:gd name="connsiteY4" fmla="*/ 941661 h 1039316"/>
                <a:gd name="connsiteX5" fmla="*/ 519902 w 1038851"/>
                <a:gd name="connsiteY5" fmla="*/ 1039300 h 103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851" h="1039316">
                  <a:moveTo>
                    <a:pt x="519902" y="1039300"/>
                  </a:moveTo>
                  <a:cubicBezTo>
                    <a:pt x="232785" y="1039345"/>
                    <a:pt x="0" y="806626"/>
                    <a:pt x="-43" y="519531"/>
                  </a:cubicBezTo>
                  <a:cubicBezTo>
                    <a:pt x="-66" y="352371"/>
                    <a:pt x="80282" y="195395"/>
                    <a:pt x="215914" y="97668"/>
                  </a:cubicBezTo>
                  <a:cubicBezTo>
                    <a:pt x="448987" y="-69803"/>
                    <a:pt x="773676" y="-16621"/>
                    <a:pt x="941124" y="216451"/>
                  </a:cubicBezTo>
                  <a:cubicBezTo>
                    <a:pt x="1108595" y="449501"/>
                    <a:pt x="1055413" y="774191"/>
                    <a:pt x="822341" y="941661"/>
                  </a:cubicBezTo>
                  <a:cubicBezTo>
                    <a:pt x="734200" y="1005005"/>
                    <a:pt x="628435" y="1039145"/>
                    <a:pt x="519902" y="103930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2" name="Forma Livre: Forma 38">
              <a:extLst>
                <a:ext uri="{FF2B5EF4-FFF2-40B4-BE49-F238E27FC236}">
                  <a16:creationId xmlns:a16="http://schemas.microsoft.com/office/drawing/2014/main" id="{1FEC813C-8D7D-C9FB-FC83-6A5A9CC36D61}"/>
                </a:ext>
              </a:extLst>
            </p:cNvPr>
            <p:cNvSpPr/>
            <p:nvPr/>
          </p:nvSpPr>
          <p:spPr>
            <a:xfrm rot="1711717">
              <a:off x="4049923" y="4637553"/>
              <a:ext cx="1104636" cy="1105914"/>
            </a:xfrm>
            <a:custGeom>
              <a:avLst/>
              <a:gdLst>
                <a:gd name="connsiteX0" fmla="*/ 551633 w 1104636"/>
                <a:gd name="connsiteY0" fmla="*/ 67069 h 1105914"/>
                <a:gd name="connsiteX1" fmla="*/ 1038368 w 1104636"/>
                <a:gd name="connsiteY1" fmla="*/ 554513 h 1105914"/>
                <a:gd name="connsiteX2" fmla="*/ 550925 w 1104636"/>
                <a:gd name="connsiteY2" fmla="*/ 1041249 h 1105914"/>
                <a:gd name="connsiteX3" fmla="*/ 64189 w 1104636"/>
                <a:gd name="connsiteY3" fmla="*/ 553805 h 1105914"/>
                <a:gd name="connsiteX4" fmla="*/ 267793 w 1104636"/>
                <a:gd name="connsiteY4" fmla="*/ 158067 h 1105914"/>
                <a:gd name="connsiteX5" fmla="*/ 551633 w 1104636"/>
                <a:gd name="connsiteY5" fmla="*/ 66405 h 1105914"/>
                <a:gd name="connsiteX6" fmla="*/ 551633 w 1104636"/>
                <a:gd name="connsiteY6" fmla="*/ -16 h 1105914"/>
                <a:gd name="connsiteX7" fmla="*/ -40 w 1104636"/>
                <a:gd name="connsiteY7" fmla="*/ 555310 h 1105914"/>
                <a:gd name="connsiteX8" fmla="*/ 103511 w 1104636"/>
                <a:gd name="connsiteY8" fmla="*/ 875860 h 1105914"/>
                <a:gd name="connsiteX9" fmla="*/ 552519 w 1104636"/>
                <a:gd name="connsiteY9" fmla="*/ 1105899 h 1105914"/>
                <a:gd name="connsiteX10" fmla="*/ 1104591 w 1104636"/>
                <a:gd name="connsiteY10" fmla="*/ 550949 h 1105914"/>
                <a:gd name="connsiteX11" fmla="*/ 1000862 w 1104636"/>
                <a:gd name="connsiteY11" fmla="*/ 229802 h 1105914"/>
                <a:gd name="connsiteX12" fmla="*/ 551633 w 1104636"/>
                <a:gd name="connsiteY12" fmla="*/ -16 h 1105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4636" h="1105914">
                  <a:moveTo>
                    <a:pt x="551633" y="67069"/>
                  </a:moveTo>
                  <a:cubicBezTo>
                    <a:pt x="820640" y="67269"/>
                    <a:pt x="1038568" y="285507"/>
                    <a:pt x="1038368" y="554513"/>
                  </a:cubicBezTo>
                  <a:cubicBezTo>
                    <a:pt x="1038191" y="823520"/>
                    <a:pt x="819953" y="1041448"/>
                    <a:pt x="550925" y="1041249"/>
                  </a:cubicBezTo>
                  <a:cubicBezTo>
                    <a:pt x="281919" y="1041049"/>
                    <a:pt x="64012" y="822811"/>
                    <a:pt x="64189" y="553805"/>
                  </a:cubicBezTo>
                  <a:cubicBezTo>
                    <a:pt x="64300" y="396785"/>
                    <a:pt x="140109" y="249462"/>
                    <a:pt x="267793" y="158067"/>
                  </a:cubicBezTo>
                  <a:cubicBezTo>
                    <a:pt x="350443" y="98509"/>
                    <a:pt x="449743" y="66427"/>
                    <a:pt x="551633" y="66405"/>
                  </a:cubicBezTo>
                  <a:moveTo>
                    <a:pt x="551633" y="-16"/>
                  </a:moveTo>
                  <a:cubicBezTo>
                    <a:pt x="245940" y="1002"/>
                    <a:pt x="-1059" y="249617"/>
                    <a:pt x="-40" y="555310"/>
                  </a:cubicBezTo>
                  <a:cubicBezTo>
                    <a:pt x="337" y="670330"/>
                    <a:pt x="36536" y="782361"/>
                    <a:pt x="103511" y="875860"/>
                  </a:cubicBezTo>
                  <a:cubicBezTo>
                    <a:pt x="207615" y="1020104"/>
                    <a:pt x="374621" y="1105677"/>
                    <a:pt x="552519" y="1105899"/>
                  </a:cubicBezTo>
                  <a:cubicBezTo>
                    <a:pt x="858212" y="1105102"/>
                    <a:pt x="1105388" y="856642"/>
                    <a:pt x="1104591" y="550949"/>
                  </a:cubicBezTo>
                  <a:cubicBezTo>
                    <a:pt x="1104281" y="435708"/>
                    <a:pt x="1068015" y="323433"/>
                    <a:pt x="1000862" y="229802"/>
                  </a:cubicBezTo>
                  <a:cubicBezTo>
                    <a:pt x="896626" y="85601"/>
                    <a:pt x="729554" y="117"/>
                    <a:pt x="551633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3" name="Forma Livre: Forma 39">
              <a:extLst>
                <a:ext uri="{FF2B5EF4-FFF2-40B4-BE49-F238E27FC236}">
                  <a16:creationId xmlns:a16="http://schemas.microsoft.com/office/drawing/2014/main" id="{7DFC1A71-978F-359D-AF03-1A1F0900066A}"/>
                </a:ext>
              </a:extLst>
            </p:cNvPr>
            <p:cNvSpPr/>
            <p:nvPr/>
          </p:nvSpPr>
          <p:spPr>
            <a:xfrm rot="1711717">
              <a:off x="-5165983" y="4942888"/>
              <a:ext cx="1039497" cy="1039493"/>
            </a:xfrm>
            <a:custGeom>
              <a:avLst/>
              <a:gdLst>
                <a:gd name="connsiteX0" fmla="*/ 520144 w 1039497"/>
                <a:gd name="connsiteY0" fmla="*/ 1039477 h 1039493"/>
                <a:gd name="connsiteX1" fmla="*/ -43 w 1039497"/>
                <a:gd name="connsiteY1" fmla="*/ 520395 h 1039493"/>
                <a:gd name="connsiteX2" fmla="*/ 216377 w 1039497"/>
                <a:gd name="connsiteY2" fmla="*/ 97845 h 1039493"/>
                <a:gd name="connsiteX3" fmla="*/ 519259 w 1039497"/>
                <a:gd name="connsiteY3" fmla="*/ -16 h 1039493"/>
                <a:gd name="connsiteX4" fmla="*/ 941698 w 1039497"/>
                <a:gd name="connsiteY4" fmla="*/ 216518 h 1039493"/>
                <a:gd name="connsiteX5" fmla="*/ 823105 w 1039497"/>
                <a:gd name="connsiteY5" fmla="*/ 941772 h 1039493"/>
                <a:gd name="connsiteX6" fmla="*/ 521030 w 1039497"/>
                <a:gd name="connsiteY6" fmla="*/ 1039477 h 103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497" h="1039493">
                  <a:moveTo>
                    <a:pt x="520144" y="1039477"/>
                  </a:moveTo>
                  <a:cubicBezTo>
                    <a:pt x="233158" y="1039787"/>
                    <a:pt x="262" y="807380"/>
                    <a:pt x="-43" y="520395"/>
                  </a:cubicBezTo>
                  <a:cubicBezTo>
                    <a:pt x="-220" y="352903"/>
                    <a:pt x="80353" y="195572"/>
                    <a:pt x="216377" y="97845"/>
                  </a:cubicBezTo>
                  <a:cubicBezTo>
                    <a:pt x="304505" y="34125"/>
                    <a:pt x="410509" y="-127"/>
                    <a:pt x="519259" y="-16"/>
                  </a:cubicBezTo>
                  <a:cubicBezTo>
                    <a:pt x="686667" y="161"/>
                    <a:pt x="843811" y="80708"/>
                    <a:pt x="941698" y="216518"/>
                  </a:cubicBezTo>
                  <a:cubicBezTo>
                    <a:pt x="1109219" y="449546"/>
                    <a:pt x="1056124" y="774235"/>
                    <a:pt x="823105" y="941772"/>
                  </a:cubicBezTo>
                  <a:cubicBezTo>
                    <a:pt x="735073" y="1005049"/>
                    <a:pt x="629449" y="1039212"/>
                    <a:pt x="521030" y="103947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4" name="Forma Livre: Forma 40">
              <a:extLst>
                <a:ext uri="{FF2B5EF4-FFF2-40B4-BE49-F238E27FC236}">
                  <a16:creationId xmlns:a16="http://schemas.microsoft.com/office/drawing/2014/main" id="{F432E89C-3EAA-2E08-CE8C-AB7AF2BDC2CD}"/>
                </a:ext>
              </a:extLst>
            </p:cNvPr>
            <p:cNvSpPr/>
            <p:nvPr/>
          </p:nvSpPr>
          <p:spPr>
            <a:xfrm rot="1711717">
              <a:off x="-5200281" y="4909459"/>
              <a:ext cx="1107021" cy="1107025"/>
            </a:xfrm>
            <a:custGeom>
              <a:avLst/>
              <a:gdLst>
                <a:gd name="connsiteX0" fmla="*/ 553330 w 1107021"/>
                <a:gd name="connsiteY0" fmla="*/ 66409 h 1107025"/>
                <a:gd name="connsiteX1" fmla="*/ 1041217 w 1107021"/>
                <a:gd name="connsiteY1" fmla="*/ 552701 h 1107025"/>
                <a:gd name="connsiteX2" fmla="*/ 554927 w 1107021"/>
                <a:gd name="connsiteY2" fmla="*/ 1040588 h 1107025"/>
                <a:gd name="connsiteX3" fmla="*/ 67040 w 1107021"/>
                <a:gd name="connsiteY3" fmla="*/ 554296 h 1107025"/>
                <a:gd name="connsiteX4" fmla="*/ 269711 w 1107021"/>
                <a:gd name="connsiteY4" fmla="*/ 158070 h 1107025"/>
                <a:gd name="connsiteX5" fmla="*/ 553330 w 1107021"/>
                <a:gd name="connsiteY5" fmla="*/ 66409 h 1107025"/>
                <a:gd name="connsiteX6" fmla="*/ 553330 w 1107021"/>
                <a:gd name="connsiteY6" fmla="*/ -13 h 1107025"/>
                <a:gd name="connsiteX7" fmla="*/ -43 w 1107021"/>
                <a:gd name="connsiteY7" fmla="*/ 553631 h 1107025"/>
                <a:gd name="connsiteX8" fmla="*/ 553602 w 1107021"/>
                <a:gd name="connsiteY8" fmla="*/ 1107009 h 1107025"/>
                <a:gd name="connsiteX9" fmla="*/ 1106978 w 1107021"/>
                <a:gd name="connsiteY9" fmla="*/ 553365 h 1107025"/>
                <a:gd name="connsiteX10" fmla="*/ 1002781 w 1107021"/>
                <a:gd name="connsiteY10" fmla="*/ 230248 h 1107025"/>
                <a:gd name="connsiteX11" fmla="*/ 553330 w 1107021"/>
                <a:gd name="connsiteY11" fmla="*/ -13 h 110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5">
                  <a:moveTo>
                    <a:pt x="553330" y="66409"/>
                  </a:moveTo>
                  <a:cubicBezTo>
                    <a:pt x="822341" y="65966"/>
                    <a:pt x="1040776" y="283695"/>
                    <a:pt x="1041217" y="552701"/>
                  </a:cubicBezTo>
                  <a:cubicBezTo>
                    <a:pt x="1041660" y="821707"/>
                    <a:pt x="823940" y="1040145"/>
                    <a:pt x="554927" y="1040588"/>
                  </a:cubicBezTo>
                  <a:cubicBezTo>
                    <a:pt x="285916" y="1041031"/>
                    <a:pt x="67480" y="823302"/>
                    <a:pt x="67040" y="554296"/>
                  </a:cubicBezTo>
                  <a:cubicBezTo>
                    <a:pt x="66783" y="397275"/>
                    <a:pt x="142238" y="249754"/>
                    <a:pt x="269711" y="158070"/>
                  </a:cubicBezTo>
                  <a:cubicBezTo>
                    <a:pt x="352350" y="98623"/>
                    <a:pt x="451535" y="66586"/>
                    <a:pt x="553330" y="66409"/>
                  </a:cubicBezTo>
                  <a:moveTo>
                    <a:pt x="553330" y="-13"/>
                  </a:moveTo>
                  <a:cubicBezTo>
                    <a:pt x="247635" y="54"/>
                    <a:pt x="-119" y="247938"/>
                    <a:pt x="-43" y="553631"/>
                  </a:cubicBezTo>
                  <a:cubicBezTo>
                    <a:pt x="32" y="859324"/>
                    <a:pt x="247907" y="1107076"/>
                    <a:pt x="553602" y="1107009"/>
                  </a:cubicBezTo>
                  <a:cubicBezTo>
                    <a:pt x="859298" y="1106943"/>
                    <a:pt x="1107054" y="859058"/>
                    <a:pt x="1106978" y="553365"/>
                  </a:cubicBezTo>
                  <a:cubicBezTo>
                    <a:pt x="1106950" y="437394"/>
                    <a:pt x="1070502" y="324389"/>
                    <a:pt x="1002781" y="230248"/>
                  </a:cubicBezTo>
                  <a:cubicBezTo>
                    <a:pt x="899142" y="85184"/>
                    <a:pt x="731614" y="-654"/>
                    <a:pt x="553330" y="-13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5" name="Forma Livre: Forma 41">
              <a:extLst>
                <a:ext uri="{FF2B5EF4-FFF2-40B4-BE49-F238E27FC236}">
                  <a16:creationId xmlns:a16="http://schemas.microsoft.com/office/drawing/2014/main" id="{44D70B9D-AEF2-CB5B-513E-43009A91F9A8}"/>
                </a:ext>
              </a:extLst>
            </p:cNvPr>
            <p:cNvSpPr/>
            <p:nvPr/>
          </p:nvSpPr>
          <p:spPr>
            <a:xfrm rot="1711717">
              <a:off x="1896047" y="8737952"/>
              <a:ext cx="1040157" cy="1040163"/>
            </a:xfrm>
            <a:custGeom>
              <a:avLst/>
              <a:gdLst>
                <a:gd name="connsiteX0" fmla="*/ 519791 w 1040157"/>
                <a:gd name="connsiteY0" fmla="*/ 1040142 h 1040163"/>
                <a:gd name="connsiteX1" fmla="*/ -43 w 1040157"/>
                <a:gd name="connsiteY1" fmla="*/ 519819 h 1040163"/>
                <a:gd name="connsiteX2" fmla="*/ 520278 w 1040157"/>
                <a:gd name="connsiteY2" fmla="*/ -16 h 1040163"/>
                <a:gd name="connsiteX3" fmla="*/ 1040114 w 1040157"/>
                <a:gd name="connsiteY3" fmla="*/ 520307 h 1040163"/>
                <a:gd name="connsiteX4" fmla="*/ 994704 w 1040157"/>
                <a:gd name="connsiteY4" fmla="*/ 732611 h 1040163"/>
                <a:gd name="connsiteX5" fmla="*/ 520235 w 1040157"/>
                <a:gd name="connsiteY5" fmla="*/ 1040142 h 104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157" h="1040163">
                  <a:moveTo>
                    <a:pt x="519791" y="1040142"/>
                  </a:moveTo>
                  <a:cubicBezTo>
                    <a:pt x="232564" y="1040009"/>
                    <a:pt x="-177" y="807047"/>
                    <a:pt x="-43" y="519819"/>
                  </a:cubicBezTo>
                  <a:cubicBezTo>
                    <a:pt x="89" y="232591"/>
                    <a:pt x="233051" y="-149"/>
                    <a:pt x="520278" y="-16"/>
                  </a:cubicBezTo>
                  <a:cubicBezTo>
                    <a:pt x="807528" y="116"/>
                    <a:pt x="1040247" y="233078"/>
                    <a:pt x="1040114" y="520307"/>
                  </a:cubicBezTo>
                  <a:cubicBezTo>
                    <a:pt x="1040092" y="593481"/>
                    <a:pt x="1024616" y="665836"/>
                    <a:pt x="994704" y="732611"/>
                  </a:cubicBezTo>
                  <a:cubicBezTo>
                    <a:pt x="911766" y="920340"/>
                    <a:pt x="725476" y="1041094"/>
                    <a:pt x="520235" y="104014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6" name="Forma Livre: Forma 42">
              <a:extLst>
                <a:ext uri="{FF2B5EF4-FFF2-40B4-BE49-F238E27FC236}">
                  <a16:creationId xmlns:a16="http://schemas.microsoft.com/office/drawing/2014/main" id="{6F10EB60-C571-A1A9-5C24-CE4493F82FC5}"/>
                </a:ext>
              </a:extLst>
            </p:cNvPr>
            <p:cNvSpPr/>
            <p:nvPr/>
          </p:nvSpPr>
          <p:spPr>
            <a:xfrm rot="1711717">
              <a:off x="1862279" y="8705092"/>
              <a:ext cx="1107021" cy="1107021"/>
            </a:xfrm>
            <a:custGeom>
              <a:avLst/>
              <a:gdLst>
                <a:gd name="connsiteX0" fmla="*/ 553689 w 1107021"/>
                <a:gd name="connsiteY0" fmla="*/ 66405 h 1107021"/>
                <a:gd name="connsiteX1" fmla="*/ 1040890 w 1107021"/>
                <a:gd name="connsiteY1" fmla="*/ 553384 h 1107021"/>
                <a:gd name="connsiteX2" fmla="*/ 553910 w 1107021"/>
                <a:gd name="connsiteY2" fmla="*/ 1040584 h 1107021"/>
                <a:gd name="connsiteX3" fmla="*/ 66710 w 1107021"/>
                <a:gd name="connsiteY3" fmla="*/ 553606 h 1107021"/>
                <a:gd name="connsiteX4" fmla="*/ 109330 w 1107021"/>
                <a:gd name="connsiteY4" fmla="*/ 354231 h 1107021"/>
                <a:gd name="connsiteX5" fmla="*/ 553689 w 1107021"/>
                <a:gd name="connsiteY5" fmla="*/ 66405 h 1107021"/>
                <a:gd name="connsiteX6" fmla="*/ 553689 w 1107021"/>
                <a:gd name="connsiteY6" fmla="*/ -16 h 1107021"/>
                <a:gd name="connsiteX7" fmla="*/ -43 w 1107021"/>
                <a:gd name="connsiteY7" fmla="*/ 553274 h 1107021"/>
                <a:gd name="connsiteX8" fmla="*/ 553246 w 1107021"/>
                <a:gd name="connsiteY8" fmla="*/ 1107006 h 1107021"/>
                <a:gd name="connsiteX9" fmla="*/ 1106978 w 1107021"/>
                <a:gd name="connsiteY9" fmla="*/ 553717 h 1107021"/>
                <a:gd name="connsiteX10" fmla="*/ 779521 w 1107021"/>
                <a:gd name="connsiteY10" fmla="*/ 48250 h 1107021"/>
                <a:gd name="connsiteX11" fmla="*/ 553689 w 1107021"/>
                <a:gd name="connsiteY11" fmla="*/ -16 h 110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1">
                  <a:moveTo>
                    <a:pt x="553689" y="66405"/>
                  </a:moveTo>
                  <a:cubicBezTo>
                    <a:pt x="822695" y="66339"/>
                    <a:pt x="1040823" y="284378"/>
                    <a:pt x="1040890" y="553384"/>
                  </a:cubicBezTo>
                  <a:cubicBezTo>
                    <a:pt x="1040956" y="822391"/>
                    <a:pt x="822917" y="1040518"/>
                    <a:pt x="553910" y="1040584"/>
                  </a:cubicBezTo>
                  <a:cubicBezTo>
                    <a:pt x="284882" y="1040651"/>
                    <a:pt x="66777" y="822612"/>
                    <a:pt x="66710" y="553606"/>
                  </a:cubicBezTo>
                  <a:cubicBezTo>
                    <a:pt x="66688" y="484882"/>
                    <a:pt x="81212" y="416933"/>
                    <a:pt x="109330" y="354231"/>
                  </a:cubicBezTo>
                  <a:cubicBezTo>
                    <a:pt x="187819" y="179145"/>
                    <a:pt x="361798" y="66450"/>
                    <a:pt x="553689" y="66405"/>
                  </a:cubicBezTo>
                  <a:moveTo>
                    <a:pt x="553689" y="-16"/>
                  </a:moveTo>
                  <a:cubicBezTo>
                    <a:pt x="247996" y="-148"/>
                    <a:pt x="67" y="247581"/>
                    <a:pt x="-43" y="553274"/>
                  </a:cubicBezTo>
                  <a:cubicBezTo>
                    <a:pt x="-177" y="858966"/>
                    <a:pt x="247553" y="1106873"/>
                    <a:pt x="553246" y="1107006"/>
                  </a:cubicBezTo>
                  <a:cubicBezTo>
                    <a:pt x="858939" y="1107139"/>
                    <a:pt x="1106845" y="859410"/>
                    <a:pt x="1106978" y="553717"/>
                  </a:cubicBezTo>
                  <a:cubicBezTo>
                    <a:pt x="1107067" y="335390"/>
                    <a:pt x="978807" y="137410"/>
                    <a:pt x="779521" y="48250"/>
                  </a:cubicBezTo>
                  <a:cubicBezTo>
                    <a:pt x="708473" y="16457"/>
                    <a:pt x="631512" y="6"/>
                    <a:pt x="553689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7" name="Forma Livre: Forma 43">
              <a:extLst>
                <a:ext uri="{FF2B5EF4-FFF2-40B4-BE49-F238E27FC236}">
                  <a16:creationId xmlns:a16="http://schemas.microsoft.com/office/drawing/2014/main" id="{3C9AB92E-F556-68F1-D06F-A27A5AC920EC}"/>
                </a:ext>
              </a:extLst>
            </p:cNvPr>
            <p:cNvSpPr/>
            <p:nvPr/>
          </p:nvSpPr>
          <p:spPr>
            <a:xfrm rot="1711717">
              <a:off x="-2980227" y="875913"/>
              <a:ext cx="1039528" cy="1039398"/>
            </a:xfrm>
            <a:custGeom>
              <a:avLst/>
              <a:gdLst>
                <a:gd name="connsiteX0" fmla="*/ 519383 w 1039528"/>
                <a:gd name="connsiteY0" fmla="*/ 1039382 h 1039398"/>
                <a:gd name="connsiteX1" fmla="*/ 306835 w 1039528"/>
                <a:gd name="connsiteY1" fmla="*/ 993773 h 1039398"/>
                <a:gd name="connsiteX2" fmla="*/ 45695 w 1039528"/>
                <a:gd name="connsiteY2" fmla="*/ 306866 h 1039398"/>
                <a:gd name="connsiteX3" fmla="*/ 732607 w 1039528"/>
                <a:gd name="connsiteY3" fmla="*/ 45720 h 1039398"/>
                <a:gd name="connsiteX4" fmla="*/ 993746 w 1039528"/>
                <a:gd name="connsiteY4" fmla="*/ 732626 h 1039398"/>
                <a:gd name="connsiteX5" fmla="*/ 519383 w 1039528"/>
                <a:gd name="connsiteY5" fmla="*/ 1039382 h 103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9528" h="1039398">
                  <a:moveTo>
                    <a:pt x="519383" y="1039382"/>
                  </a:moveTo>
                  <a:cubicBezTo>
                    <a:pt x="446096" y="1039471"/>
                    <a:pt x="373637" y="1023906"/>
                    <a:pt x="306835" y="993773"/>
                  </a:cubicBezTo>
                  <a:cubicBezTo>
                    <a:pt x="45037" y="876207"/>
                    <a:pt x="-71880" y="568655"/>
                    <a:pt x="45695" y="306866"/>
                  </a:cubicBezTo>
                  <a:cubicBezTo>
                    <a:pt x="163267" y="45055"/>
                    <a:pt x="470809" y="-71846"/>
                    <a:pt x="732607" y="45720"/>
                  </a:cubicBezTo>
                  <a:cubicBezTo>
                    <a:pt x="994404" y="163285"/>
                    <a:pt x="1111321" y="470838"/>
                    <a:pt x="993746" y="732626"/>
                  </a:cubicBezTo>
                  <a:cubicBezTo>
                    <a:pt x="909867" y="919403"/>
                    <a:pt x="724129" y="1039515"/>
                    <a:pt x="519383" y="10393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8" name="azul claro menor">
              <a:extLst>
                <a:ext uri="{FF2B5EF4-FFF2-40B4-BE49-F238E27FC236}">
                  <a16:creationId xmlns:a16="http://schemas.microsoft.com/office/drawing/2014/main" id="{73C8AA50-1B27-B7E3-45D3-CE3B6CB97278}"/>
                </a:ext>
              </a:extLst>
            </p:cNvPr>
            <p:cNvSpPr/>
            <p:nvPr/>
          </p:nvSpPr>
          <p:spPr>
            <a:xfrm rot="1711717">
              <a:off x="-3014695" y="842033"/>
              <a:ext cx="1107022" cy="1107022"/>
            </a:xfrm>
            <a:custGeom>
              <a:avLst/>
              <a:gdLst>
                <a:gd name="connsiteX0" fmla="*/ 554238 w 1107022"/>
                <a:gd name="connsiteY0" fmla="*/ 66406 h 1107022"/>
                <a:gd name="connsiteX1" fmla="*/ 1041658 w 1107022"/>
                <a:gd name="connsiteY1" fmla="*/ 553163 h 1107022"/>
                <a:gd name="connsiteX2" fmla="*/ 554896 w 1107022"/>
                <a:gd name="connsiteY2" fmla="*/ 1040585 h 1107022"/>
                <a:gd name="connsiteX3" fmla="*/ 67479 w 1107022"/>
                <a:gd name="connsiteY3" fmla="*/ 553827 h 1107022"/>
                <a:gd name="connsiteX4" fmla="*/ 110101 w 1107022"/>
                <a:gd name="connsiteY4" fmla="*/ 354231 h 1107022"/>
                <a:gd name="connsiteX5" fmla="*/ 554238 w 1107022"/>
                <a:gd name="connsiteY5" fmla="*/ 66406 h 1107022"/>
                <a:gd name="connsiteX6" fmla="*/ 554238 w 1107022"/>
                <a:gd name="connsiteY6" fmla="*/ -16 h 1107022"/>
                <a:gd name="connsiteX7" fmla="*/ -43 w 1107022"/>
                <a:gd name="connsiteY7" fmla="*/ 552720 h 1107022"/>
                <a:gd name="connsiteX8" fmla="*/ 552698 w 1107022"/>
                <a:gd name="connsiteY8" fmla="*/ 1107006 h 1107022"/>
                <a:gd name="connsiteX9" fmla="*/ 1106979 w 1107022"/>
                <a:gd name="connsiteY9" fmla="*/ 554270 h 1107022"/>
                <a:gd name="connsiteX10" fmla="*/ 780514 w 1107022"/>
                <a:gd name="connsiteY10" fmla="*/ 48693 h 1107022"/>
                <a:gd name="connsiteX11" fmla="*/ 554238 w 1107022"/>
                <a:gd name="connsiteY11" fmla="*/ -16 h 110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2" h="1107022">
                  <a:moveTo>
                    <a:pt x="554238" y="66406"/>
                  </a:moveTo>
                  <a:cubicBezTo>
                    <a:pt x="823252" y="66229"/>
                    <a:pt x="1041474" y="284157"/>
                    <a:pt x="1041658" y="553163"/>
                  </a:cubicBezTo>
                  <a:cubicBezTo>
                    <a:pt x="1041840" y="822169"/>
                    <a:pt x="823909" y="1040408"/>
                    <a:pt x="554896" y="1040585"/>
                  </a:cubicBezTo>
                  <a:cubicBezTo>
                    <a:pt x="285885" y="1040762"/>
                    <a:pt x="67660" y="822834"/>
                    <a:pt x="67479" y="553827"/>
                  </a:cubicBezTo>
                  <a:cubicBezTo>
                    <a:pt x="67432" y="485037"/>
                    <a:pt x="81959" y="417000"/>
                    <a:pt x="110101" y="354231"/>
                  </a:cubicBezTo>
                  <a:cubicBezTo>
                    <a:pt x="187522" y="178326"/>
                    <a:pt x="362048" y="65210"/>
                    <a:pt x="554238" y="66406"/>
                  </a:cubicBezTo>
                  <a:moveTo>
                    <a:pt x="554238" y="-16"/>
                  </a:moveTo>
                  <a:cubicBezTo>
                    <a:pt x="248543" y="-436"/>
                    <a:pt x="382" y="247028"/>
                    <a:pt x="-43" y="552720"/>
                  </a:cubicBezTo>
                  <a:cubicBezTo>
                    <a:pt x="-468" y="858414"/>
                    <a:pt x="247002" y="1106586"/>
                    <a:pt x="552698" y="1107006"/>
                  </a:cubicBezTo>
                  <a:cubicBezTo>
                    <a:pt x="858393" y="1107427"/>
                    <a:pt x="1106552" y="859963"/>
                    <a:pt x="1106979" y="554270"/>
                  </a:cubicBezTo>
                  <a:cubicBezTo>
                    <a:pt x="1107282" y="336143"/>
                    <a:pt x="979448" y="138163"/>
                    <a:pt x="780514" y="48693"/>
                  </a:cubicBezTo>
                  <a:cubicBezTo>
                    <a:pt x="709363" y="16700"/>
                    <a:pt x="632253" y="95"/>
                    <a:pt x="554238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9" name="centro">
              <a:extLst>
                <a:ext uri="{FF2B5EF4-FFF2-40B4-BE49-F238E27FC236}">
                  <a16:creationId xmlns:a16="http://schemas.microsoft.com/office/drawing/2014/main" id="{F7D3EEC5-4EDB-DF4F-3A7A-1500030A23C3}"/>
                </a:ext>
              </a:extLst>
            </p:cNvPr>
            <p:cNvSpPr/>
            <p:nvPr/>
          </p:nvSpPr>
          <p:spPr>
            <a:xfrm rot="1711717">
              <a:off x="-1899752" y="3449307"/>
              <a:ext cx="3755017" cy="3755017"/>
            </a:xfrm>
            <a:custGeom>
              <a:avLst/>
              <a:gdLst>
                <a:gd name="connsiteX0" fmla="*/ 3755018 w 3755017"/>
                <a:gd name="connsiteY0" fmla="*/ 1877509 h 3755017"/>
                <a:gd name="connsiteX1" fmla="*/ 1877509 w 3755017"/>
                <a:gd name="connsiteY1" fmla="*/ 3755018 h 3755017"/>
                <a:gd name="connsiteX2" fmla="*/ 0 w 3755017"/>
                <a:gd name="connsiteY2" fmla="*/ 1877509 h 3755017"/>
                <a:gd name="connsiteX3" fmla="*/ 1877509 w 3755017"/>
                <a:gd name="connsiteY3" fmla="*/ 0 h 3755017"/>
                <a:gd name="connsiteX4" fmla="*/ 3755018 w 3755017"/>
                <a:gd name="connsiteY4" fmla="*/ 1877509 h 3755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5017" h="3755017">
                  <a:moveTo>
                    <a:pt x="3755018" y="1877509"/>
                  </a:moveTo>
                  <a:cubicBezTo>
                    <a:pt x="3755018" y="2914429"/>
                    <a:pt x="2914429" y="3755018"/>
                    <a:pt x="1877509" y="3755018"/>
                  </a:cubicBezTo>
                  <a:cubicBezTo>
                    <a:pt x="840590" y="3755018"/>
                    <a:pt x="0" y="2914429"/>
                    <a:pt x="0" y="1877509"/>
                  </a:cubicBezTo>
                  <a:cubicBezTo>
                    <a:pt x="0" y="840590"/>
                    <a:pt x="840589" y="0"/>
                    <a:pt x="1877509" y="0"/>
                  </a:cubicBezTo>
                  <a:cubicBezTo>
                    <a:pt x="2914429" y="0"/>
                    <a:pt x="3755018" y="840589"/>
                    <a:pt x="3755018" y="1877509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</p:grpSp>
      <p:pic>
        <p:nvPicPr>
          <p:cNvPr id="4" name="estrada" descr="Estrada de terra&#10;&#10;Descrição gerada automaticamente">
            <a:extLst>
              <a:ext uri="{FF2B5EF4-FFF2-40B4-BE49-F238E27FC236}">
                <a16:creationId xmlns:a16="http://schemas.microsoft.com/office/drawing/2014/main" id="{CEEB24B4-AE53-0402-8D76-B806963785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244"/>
          <a:stretch/>
        </p:blipFill>
        <p:spPr>
          <a:xfrm>
            <a:off x="3219" y="1799043"/>
            <a:ext cx="12185562" cy="5055558"/>
          </a:xfrm>
          <a:prstGeom prst="rect">
            <a:avLst/>
          </a:prstGeom>
        </p:spPr>
      </p:pic>
      <p:sp>
        <p:nvSpPr>
          <p:cNvPr id="10" name="titulo menor">
            <a:extLst>
              <a:ext uri="{FF2B5EF4-FFF2-40B4-BE49-F238E27FC236}">
                <a16:creationId xmlns:a16="http://schemas.microsoft.com/office/drawing/2014/main" id="{1EC7AE20-06D5-DAB2-2CDE-CC531043813C}"/>
              </a:ext>
            </a:extLst>
          </p:cNvPr>
          <p:cNvSpPr txBox="1"/>
          <p:nvPr/>
        </p:nvSpPr>
        <p:spPr>
          <a:xfrm>
            <a:off x="2448348" y="4459217"/>
            <a:ext cx="7295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998" b="1" dirty="0">
                <a:solidFill>
                  <a:schemeClr val="bg1"/>
                </a:solidFill>
                <a:latin typeface="+mj-lt"/>
              </a:rPr>
              <a:t>Qual o </a:t>
            </a:r>
            <a:r>
              <a:rPr lang="pt-BR" sz="4400" b="1" dirty="0">
                <a:solidFill>
                  <a:srgbClr val="CB9217"/>
                </a:solidFill>
                <a:latin typeface="+mj-lt"/>
              </a:rPr>
              <a:t>caminho</a:t>
            </a:r>
            <a:r>
              <a:rPr lang="pt-BR" sz="3998" b="1" dirty="0">
                <a:solidFill>
                  <a:schemeClr val="bg1"/>
                </a:solidFill>
                <a:latin typeface="+mj-lt"/>
              </a:rPr>
              <a:t> a seguir?</a:t>
            </a:r>
          </a:p>
        </p:txBody>
      </p:sp>
      <p:pic>
        <p:nvPicPr>
          <p:cNvPr id="72" name="icone central">
            <a:extLst>
              <a:ext uri="{FF2B5EF4-FFF2-40B4-BE49-F238E27FC236}">
                <a16:creationId xmlns:a16="http://schemas.microsoft.com/office/drawing/2014/main" id="{057ACDEE-BF0B-797D-093B-64CAC17900AA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9146" y="9641119"/>
            <a:ext cx="1192696" cy="1192696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ADCAA407-8A58-4BF3-BF20-7CEE1C98D798}"/>
              </a:ext>
            </a:extLst>
          </p:cNvPr>
          <p:cNvSpPr txBox="1"/>
          <p:nvPr/>
        </p:nvSpPr>
        <p:spPr>
          <a:xfrm>
            <a:off x="17962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D2F40392-870A-4FC6-A0AF-D63BE9E5588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38362271-6272-4ABC-8B6E-E042FAF1669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38" name="Imagem 37">
            <a:extLst>
              <a:ext uri="{FF2B5EF4-FFF2-40B4-BE49-F238E27FC236}">
                <a16:creationId xmlns:a16="http://schemas.microsoft.com/office/drawing/2014/main" id="{6085FB88-2AF2-47A8-B12B-89EA9092B1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39" name="índice5">
            <a:extLst>
              <a:ext uri="{FF2B5EF4-FFF2-40B4-BE49-F238E27FC236}">
                <a16:creationId xmlns:a16="http://schemas.microsoft.com/office/drawing/2014/main" id="{8C8DCF7C-763A-4C7A-872A-9B19F801CB4D}"/>
              </a:ext>
            </a:extLst>
          </p:cNvPr>
          <p:cNvGrpSpPr/>
          <p:nvPr/>
        </p:nvGrpSpPr>
        <p:grpSpPr>
          <a:xfrm>
            <a:off x="-969321" y="111967"/>
            <a:ext cx="1680538" cy="813045"/>
            <a:chOff x="-973394" y="185531"/>
            <a:chExt cx="3362633" cy="1626844"/>
          </a:xfrm>
        </p:grpSpPr>
        <p:pic>
          <p:nvPicPr>
            <p:cNvPr id="40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37E1E382-4952-4846-A96B-A87DD5720A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337A9530-96B6-442C-A17A-B6F1154ECBDA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85588017-D7C5-4B8F-8B7F-609DCEE795C6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43" name="Oval 19">
                <a:extLst>
                  <a:ext uri="{FF2B5EF4-FFF2-40B4-BE49-F238E27FC236}">
                    <a16:creationId xmlns:a16="http://schemas.microsoft.com/office/drawing/2014/main" id="{C4EFB3CD-300D-4F57-A01E-3422DA9699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4773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9251E-6 -1.2963E-6 L -4.99251E-6 0.25 " pathEditMode="relative" rAng="0" ptsTypes="AA">
                                      <p:cBhvr>
                                        <p:cTn id="8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1E5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F41E4F-6D61-7696-3327-7CD5F2B51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aixa2">
            <a:extLst>
              <a:ext uri="{FF2B5EF4-FFF2-40B4-BE49-F238E27FC236}">
                <a16:creationId xmlns:a16="http://schemas.microsoft.com/office/drawing/2014/main" id="{D86CA067-4682-C085-4750-E4972A639DBA}"/>
              </a:ext>
            </a:extLst>
          </p:cNvPr>
          <p:cNvSpPr/>
          <p:nvPr/>
        </p:nvSpPr>
        <p:spPr>
          <a:xfrm flipH="1">
            <a:off x="780514" y="2577785"/>
            <a:ext cx="8648343" cy="74262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86000">
                <a:schemeClr val="bg1">
                  <a:alpha val="3000"/>
                </a:schemeClr>
              </a:gs>
              <a:gs pos="100000">
                <a:schemeClr val="accent1">
                  <a:lumMod val="5000"/>
                  <a:lumOff val="95000"/>
                  <a:alpha val="5000"/>
                </a:schemeClr>
              </a:gs>
              <a:gs pos="50000">
                <a:schemeClr val="bg1">
                  <a:alpha val="0"/>
                </a:schemeClr>
              </a:gs>
            </a:gsLst>
            <a:lin ang="0" scaled="0"/>
            <a:tileRect/>
          </a:gradFill>
          <a:ln w="6350" cap="flat">
            <a:gradFill flip="none" rotWithShape="1">
              <a:gsLst>
                <a:gs pos="100000">
                  <a:schemeClr val="accent1">
                    <a:lumMod val="20000"/>
                    <a:lumOff val="80000"/>
                    <a:alpha val="33000"/>
                  </a:schemeClr>
                </a:gs>
                <a:gs pos="51000">
                  <a:schemeClr val="bg1">
                    <a:alpha val="2000"/>
                  </a:schemeClr>
                </a:gs>
              </a:gsLst>
              <a:lin ang="0" scaled="0"/>
              <a:tileRect/>
            </a:gradFill>
            <a:prstDash val="solid"/>
            <a:miter/>
          </a:ln>
        </p:spPr>
        <p:txBody>
          <a:bodyPr lIns="179917" rtlCol="0" anchor="ctr"/>
          <a:lstStyle/>
          <a:p>
            <a:r>
              <a:rPr lang="pt-BR" sz="1799" dirty="0">
                <a:solidFill>
                  <a:srgbClr val="CB9217"/>
                </a:solidFill>
                <a:latin typeface="Montserrat SemiBold" panose="00000700000000000000" pitchFamily="50" charset="0"/>
              </a:rPr>
              <a:t>Dor</a:t>
            </a:r>
          </a:p>
        </p:txBody>
      </p:sp>
      <p:sp>
        <p:nvSpPr>
          <p:cNvPr id="38" name="faixa3">
            <a:extLst>
              <a:ext uri="{FF2B5EF4-FFF2-40B4-BE49-F238E27FC236}">
                <a16:creationId xmlns:a16="http://schemas.microsoft.com/office/drawing/2014/main" id="{AB0AF147-14DA-FEFB-D2D1-360E02625FAD}"/>
              </a:ext>
            </a:extLst>
          </p:cNvPr>
          <p:cNvSpPr/>
          <p:nvPr/>
        </p:nvSpPr>
        <p:spPr>
          <a:xfrm flipH="1">
            <a:off x="830186" y="3679148"/>
            <a:ext cx="8648343" cy="74262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86000">
                <a:schemeClr val="bg1">
                  <a:alpha val="3000"/>
                </a:schemeClr>
              </a:gs>
              <a:gs pos="100000">
                <a:schemeClr val="accent1">
                  <a:lumMod val="5000"/>
                  <a:lumOff val="95000"/>
                  <a:alpha val="5000"/>
                </a:schemeClr>
              </a:gs>
              <a:gs pos="50000">
                <a:schemeClr val="bg1">
                  <a:alpha val="0"/>
                </a:schemeClr>
              </a:gs>
            </a:gsLst>
            <a:lin ang="0" scaled="0"/>
            <a:tileRect/>
          </a:gradFill>
          <a:ln w="6350" cap="flat">
            <a:gradFill flip="none" rotWithShape="1">
              <a:gsLst>
                <a:gs pos="100000">
                  <a:schemeClr val="accent1">
                    <a:lumMod val="20000"/>
                    <a:lumOff val="80000"/>
                    <a:alpha val="33000"/>
                  </a:schemeClr>
                </a:gs>
                <a:gs pos="51000">
                  <a:schemeClr val="bg1">
                    <a:alpha val="2000"/>
                  </a:schemeClr>
                </a:gs>
              </a:gsLst>
              <a:lin ang="0" scaled="0"/>
              <a:tileRect/>
            </a:gradFill>
            <a:prstDash val="solid"/>
            <a:miter/>
          </a:ln>
        </p:spPr>
        <p:txBody>
          <a:bodyPr lIns="179917" rtlCol="0" anchor="ctr"/>
          <a:lstStyle/>
          <a:p>
            <a:r>
              <a:rPr lang="pt-BR" sz="1799" b="1" dirty="0">
                <a:solidFill>
                  <a:schemeClr val="bg1"/>
                </a:solidFill>
                <a:latin typeface="Montserrat SemiBold" panose="00000700000000000000" pitchFamily="50" charset="0"/>
              </a:rPr>
              <a:t>Vaidade</a:t>
            </a:r>
          </a:p>
        </p:txBody>
      </p:sp>
      <p:sp>
        <p:nvSpPr>
          <p:cNvPr id="39" name="faixa4">
            <a:extLst>
              <a:ext uri="{FF2B5EF4-FFF2-40B4-BE49-F238E27FC236}">
                <a16:creationId xmlns:a16="http://schemas.microsoft.com/office/drawing/2014/main" id="{8985FE0B-2A40-AF3C-5081-7345C87F32C9}"/>
              </a:ext>
            </a:extLst>
          </p:cNvPr>
          <p:cNvSpPr/>
          <p:nvPr/>
        </p:nvSpPr>
        <p:spPr>
          <a:xfrm flipH="1">
            <a:off x="830186" y="4833072"/>
            <a:ext cx="8648343" cy="74262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86000">
                <a:schemeClr val="bg1">
                  <a:alpha val="3000"/>
                </a:schemeClr>
              </a:gs>
              <a:gs pos="100000">
                <a:schemeClr val="accent1">
                  <a:lumMod val="5000"/>
                  <a:lumOff val="95000"/>
                  <a:alpha val="5000"/>
                </a:schemeClr>
              </a:gs>
              <a:gs pos="50000">
                <a:schemeClr val="bg1">
                  <a:alpha val="0"/>
                </a:schemeClr>
              </a:gs>
            </a:gsLst>
            <a:lin ang="0" scaled="0"/>
            <a:tileRect/>
          </a:gradFill>
          <a:ln w="6350" cap="flat">
            <a:gradFill flip="none" rotWithShape="1">
              <a:gsLst>
                <a:gs pos="100000">
                  <a:schemeClr val="accent1">
                    <a:lumMod val="20000"/>
                    <a:lumOff val="80000"/>
                    <a:alpha val="33000"/>
                  </a:schemeClr>
                </a:gs>
                <a:gs pos="51000">
                  <a:schemeClr val="bg1">
                    <a:alpha val="2000"/>
                  </a:schemeClr>
                </a:gs>
              </a:gsLst>
              <a:lin ang="0" scaled="0"/>
              <a:tileRect/>
            </a:gradFill>
            <a:prstDash val="solid"/>
            <a:miter/>
          </a:ln>
        </p:spPr>
        <p:txBody>
          <a:bodyPr lIns="179917" rtlCol="0" anchor="ctr"/>
          <a:lstStyle/>
          <a:p>
            <a:r>
              <a:rPr lang="pt-BR" sz="1799" b="1" dirty="0">
                <a:solidFill>
                  <a:srgbClr val="CB9217"/>
                </a:solidFill>
                <a:latin typeface="Montserrat SemiBold" panose="00000700000000000000" pitchFamily="50" charset="0"/>
              </a:rPr>
              <a:t>Proteção</a:t>
            </a:r>
          </a:p>
        </p:txBody>
      </p:sp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EAF0252C-996A-1A8D-DCA5-D86D3A7040B7}"/>
              </a:ext>
            </a:extLst>
          </p:cNvPr>
          <p:cNvSpPr>
            <a:spLocks noChangeAspect="1"/>
          </p:cNvSpPr>
          <p:nvPr/>
        </p:nvSpPr>
        <p:spPr>
          <a:xfrm>
            <a:off x="8219113" y="693811"/>
            <a:ext cx="1259417" cy="7455932"/>
          </a:xfrm>
          <a:custGeom>
            <a:avLst/>
            <a:gdLst>
              <a:gd name="connsiteX0" fmla="*/ 0 w 2323071"/>
              <a:gd name="connsiteY0" fmla="*/ 0 h 13752924"/>
              <a:gd name="connsiteX1" fmla="*/ 1485425 w 2323071"/>
              <a:gd name="connsiteY1" fmla="*/ 0 h 13752924"/>
              <a:gd name="connsiteX2" fmla="*/ 2323071 w 2323071"/>
              <a:gd name="connsiteY2" fmla="*/ 837646 h 13752924"/>
              <a:gd name="connsiteX3" fmla="*/ 2323070 w 2323071"/>
              <a:gd name="connsiteY3" fmla="*/ 1675291 h 13752924"/>
              <a:gd name="connsiteX4" fmla="*/ 2323070 w 2323071"/>
              <a:gd name="connsiteY4" fmla="*/ 13752924 h 13752924"/>
              <a:gd name="connsiteX5" fmla="*/ 2143070 w 2323071"/>
              <a:gd name="connsiteY5" fmla="*/ 13752924 h 13752924"/>
              <a:gd name="connsiteX6" fmla="*/ 2143070 w 2323071"/>
              <a:gd name="connsiteY6" fmla="*/ 1675291 h 13752924"/>
              <a:gd name="connsiteX7" fmla="*/ 837646 w 2323071"/>
              <a:gd name="connsiteY7" fmla="*/ 1675291 h 13752924"/>
              <a:gd name="connsiteX8" fmla="*/ 0 w 2323071"/>
              <a:gd name="connsiteY8" fmla="*/ 837645 h 1375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23071" h="13752924">
                <a:moveTo>
                  <a:pt x="0" y="0"/>
                </a:moveTo>
                <a:lnTo>
                  <a:pt x="1485425" y="0"/>
                </a:lnTo>
                <a:cubicBezTo>
                  <a:pt x="1948044" y="0"/>
                  <a:pt x="2323071" y="375027"/>
                  <a:pt x="2323071" y="837646"/>
                </a:cubicBezTo>
                <a:cubicBezTo>
                  <a:pt x="2323071" y="1116861"/>
                  <a:pt x="2323070" y="1396077"/>
                  <a:pt x="2323070" y="1675291"/>
                </a:cubicBezTo>
                <a:lnTo>
                  <a:pt x="2323070" y="13752924"/>
                </a:lnTo>
                <a:lnTo>
                  <a:pt x="2143070" y="13752924"/>
                </a:lnTo>
                <a:lnTo>
                  <a:pt x="2143070" y="1675291"/>
                </a:lnTo>
                <a:lnTo>
                  <a:pt x="837646" y="1675291"/>
                </a:lnTo>
                <a:cubicBezTo>
                  <a:pt x="375027" y="1675291"/>
                  <a:pt x="0" y="1300264"/>
                  <a:pt x="0" y="837645"/>
                </a:cubicBezTo>
                <a:close/>
              </a:path>
            </a:pathLst>
          </a:custGeom>
          <a:gradFill flip="none" rotWithShape="1">
            <a:gsLst>
              <a:gs pos="59900">
                <a:srgbClr val="541E5A"/>
              </a:gs>
              <a:gs pos="0">
                <a:srgbClr val="541E5A"/>
              </a:gs>
              <a:gs pos="100000">
                <a:srgbClr val="C6ABDB"/>
              </a:gs>
            </a:gsLst>
            <a:lin ang="13500000" scaled="1"/>
            <a:tileRect/>
          </a:gradFill>
          <a:ln w="25400"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/>
          </a:p>
        </p:txBody>
      </p:sp>
      <p:sp>
        <p:nvSpPr>
          <p:cNvPr id="27" name="Forma Livre: Forma 26">
            <a:extLst>
              <a:ext uri="{FF2B5EF4-FFF2-40B4-BE49-F238E27FC236}">
                <a16:creationId xmlns:a16="http://schemas.microsoft.com/office/drawing/2014/main" id="{128F8585-BEFA-6023-E1CF-94B3D00F5531}"/>
              </a:ext>
            </a:extLst>
          </p:cNvPr>
          <p:cNvSpPr>
            <a:spLocks noChangeAspect="1"/>
          </p:cNvSpPr>
          <p:nvPr/>
        </p:nvSpPr>
        <p:spPr>
          <a:xfrm>
            <a:off x="9558007" y="1507813"/>
            <a:ext cx="1574164" cy="8278688"/>
          </a:xfrm>
          <a:custGeom>
            <a:avLst/>
            <a:gdLst>
              <a:gd name="connsiteX0" fmla="*/ 965086 w 2676505"/>
              <a:gd name="connsiteY0" fmla="*/ 0 h 14076005"/>
              <a:gd name="connsiteX1" fmla="*/ 2676505 w 2676505"/>
              <a:gd name="connsiteY1" fmla="*/ 0 h 14076005"/>
              <a:gd name="connsiteX2" fmla="*/ 2676505 w 2676505"/>
              <a:gd name="connsiteY2" fmla="*/ 965086 h 14076005"/>
              <a:gd name="connsiteX3" fmla="*/ 1711419 w 2676505"/>
              <a:gd name="connsiteY3" fmla="*/ 1930172 h 14076005"/>
              <a:gd name="connsiteX4" fmla="*/ 252000 w 2676505"/>
              <a:gd name="connsiteY4" fmla="*/ 1930172 h 14076005"/>
              <a:gd name="connsiteX5" fmla="*/ 252000 w 2676505"/>
              <a:gd name="connsiteY5" fmla="*/ 14076005 h 14076005"/>
              <a:gd name="connsiteX6" fmla="*/ 0 w 2676505"/>
              <a:gd name="connsiteY6" fmla="*/ 14076005 h 14076005"/>
              <a:gd name="connsiteX7" fmla="*/ 0 w 2676505"/>
              <a:gd name="connsiteY7" fmla="*/ 1930172 h 14076005"/>
              <a:gd name="connsiteX8" fmla="*/ 0 w 2676505"/>
              <a:gd name="connsiteY8" fmla="*/ 1476005 h 14076005"/>
              <a:gd name="connsiteX9" fmla="*/ 0 w 2676505"/>
              <a:gd name="connsiteY9" fmla="*/ 965086 h 14076005"/>
              <a:gd name="connsiteX10" fmla="*/ 965086 w 2676505"/>
              <a:gd name="connsiteY10" fmla="*/ 0 h 14076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76505" h="14076005">
                <a:moveTo>
                  <a:pt x="965086" y="0"/>
                </a:moveTo>
                <a:lnTo>
                  <a:pt x="2676505" y="0"/>
                </a:lnTo>
                <a:lnTo>
                  <a:pt x="2676505" y="965086"/>
                </a:lnTo>
                <a:cubicBezTo>
                  <a:pt x="2676505" y="1498089"/>
                  <a:pt x="2244421" y="1930172"/>
                  <a:pt x="1711419" y="1930172"/>
                </a:cubicBezTo>
                <a:lnTo>
                  <a:pt x="252000" y="1930172"/>
                </a:lnTo>
                <a:lnTo>
                  <a:pt x="252000" y="14076005"/>
                </a:lnTo>
                <a:lnTo>
                  <a:pt x="0" y="14076005"/>
                </a:lnTo>
                <a:lnTo>
                  <a:pt x="0" y="1930172"/>
                </a:lnTo>
                <a:lnTo>
                  <a:pt x="0" y="1476005"/>
                </a:lnTo>
                <a:lnTo>
                  <a:pt x="0" y="965086"/>
                </a:lnTo>
                <a:cubicBezTo>
                  <a:pt x="0" y="432084"/>
                  <a:pt x="432084" y="0"/>
                  <a:pt x="965086" y="0"/>
                </a:cubicBezTo>
                <a:close/>
              </a:path>
            </a:pathLst>
          </a:custGeom>
          <a:gradFill flip="none" rotWithShape="1">
            <a:gsLst>
              <a:gs pos="30000">
                <a:srgbClr val="541E5A"/>
              </a:gs>
              <a:gs pos="100000">
                <a:srgbClr val="C6ABDB"/>
              </a:gs>
            </a:gsLst>
            <a:lin ang="13500000" scaled="1"/>
            <a:tileRect/>
          </a:gradFill>
          <a:ln w="25400"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/>
          </a:p>
        </p:txBody>
      </p: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0EAFA086-6C23-B3C9-0A1F-9BAC216259F8}"/>
              </a:ext>
            </a:extLst>
          </p:cNvPr>
          <p:cNvSpPr>
            <a:spLocks noChangeAspect="1"/>
          </p:cNvSpPr>
          <p:nvPr/>
        </p:nvSpPr>
        <p:spPr>
          <a:xfrm>
            <a:off x="7648253" y="1947910"/>
            <a:ext cx="1698664" cy="8049870"/>
          </a:xfrm>
          <a:custGeom>
            <a:avLst/>
            <a:gdLst>
              <a:gd name="connsiteX0" fmla="*/ 0 w 3033827"/>
              <a:gd name="connsiteY0" fmla="*/ 0 h 14377133"/>
              <a:gd name="connsiteX1" fmla="*/ 1939899 w 3033827"/>
              <a:gd name="connsiteY1" fmla="*/ 0 h 14377133"/>
              <a:gd name="connsiteX2" fmla="*/ 3033827 w 3033827"/>
              <a:gd name="connsiteY2" fmla="*/ 1093928 h 14377133"/>
              <a:gd name="connsiteX3" fmla="*/ 3033827 w 3033827"/>
              <a:gd name="connsiteY3" fmla="*/ 1777133 h 14377133"/>
              <a:gd name="connsiteX4" fmla="*/ 3033827 w 3033827"/>
              <a:gd name="connsiteY4" fmla="*/ 2187857 h 14377133"/>
              <a:gd name="connsiteX5" fmla="*/ 3033827 w 3033827"/>
              <a:gd name="connsiteY5" fmla="*/ 14377133 h 14377133"/>
              <a:gd name="connsiteX6" fmla="*/ 2745827 w 3033827"/>
              <a:gd name="connsiteY6" fmla="*/ 14377133 h 14377133"/>
              <a:gd name="connsiteX7" fmla="*/ 2745827 w 3033827"/>
              <a:gd name="connsiteY7" fmla="*/ 2187857 h 14377133"/>
              <a:gd name="connsiteX8" fmla="*/ 1093928 w 3033827"/>
              <a:gd name="connsiteY8" fmla="*/ 2187857 h 14377133"/>
              <a:gd name="connsiteX9" fmla="*/ 0 w 3033827"/>
              <a:gd name="connsiteY9" fmla="*/ 1093928 h 14377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33827" h="14377133">
                <a:moveTo>
                  <a:pt x="0" y="0"/>
                </a:moveTo>
                <a:lnTo>
                  <a:pt x="1939899" y="0"/>
                </a:lnTo>
                <a:cubicBezTo>
                  <a:pt x="2544059" y="0"/>
                  <a:pt x="3033827" y="489768"/>
                  <a:pt x="3033827" y="1093928"/>
                </a:cubicBezTo>
                <a:lnTo>
                  <a:pt x="3033827" y="1777133"/>
                </a:lnTo>
                <a:lnTo>
                  <a:pt x="3033827" y="2187857"/>
                </a:lnTo>
                <a:lnTo>
                  <a:pt x="3033827" y="14377133"/>
                </a:lnTo>
                <a:lnTo>
                  <a:pt x="2745827" y="14377133"/>
                </a:lnTo>
                <a:lnTo>
                  <a:pt x="2745827" y="2187857"/>
                </a:lnTo>
                <a:lnTo>
                  <a:pt x="1093928" y="2187857"/>
                </a:lnTo>
                <a:cubicBezTo>
                  <a:pt x="489768" y="2187857"/>
                  <a:pt x="0" y="1698088"/>
                  <a:pt x="0" y="1093928"/>
                </a:cubicBezTo>
                <a:close/>
              </a:path>
            </a:pathLst>
          </a:custGeom>
          <a:gradFill flip="none" rotWithShape="1">
            <a:gsLst>
              <a:gs pos="0">
                <a:srgbClr val="C6ABDB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3500000" scaled="1"/>
            <a:tileRect/>
          </a:gradFill>
          <a:ln w="25400"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sz="9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9F32F-DE61-C466-14E2-C2F1730A05C2}"/>
              </a:ext>
            </a:extLst>
          </p:cNvPr>
          <p:cNvSpPr txBox="1"/>
          <p:nvPr/>
        </p:nvSpPr>
        <p:spPr>
          <a:xfrm>
            <a:off x="807551" y="587053"/>
            <a:ext cx="5757920" cy="1445909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pt-BR" sz="4398" b="1" dirty="0">
                <a:solidFill>
                  <a:schemeClr val="bg1"/>
                </a:solidFill>
                <a:effectLst>
                  <a:outerShdw blurRad="435028" dist="127000" dir="2700000" algn="tl" rotWithShape="0">
                    <a:schemeClr val="tx1">
                      <a:lumMod val="85000"/>
                      <a:lumOff val="15000"/>
                      <a:alpha val="66000"/>
                    </a:schemeClr>
                  </a:outerShdw>
                </a:effectLst>
                <a:latin typeface="+mj-lt"/>
                <a:ea typeface="Open Sans Extrabold" panose="020B0906030804020204" pitchFamily="34" charset="0"/>
                <a:cs typeface="Poppins ExtraBold" pitchFamily="2" charset="77"/>
              </a:rPr>
              <a:t>Estratégias de Convencimento</a:t>
            </a:r>
            <a:endParaRPr lang="pt-BR" sz="3998" b="1" dirty="0">
              <a:solidFill>
                <a:schemeClr val="bg1"/>
              </a:solidFill>
              <a:effectLst>
                <a:outerShdw blurRad="435028" dist="127000" dir="2700000" algn="tl" rotWithShape="0">
                  <a:schemeClr val="tx1">
                    <a:lumMod val="85000"/>
                    <a:lumOff val="15000"/>
                    <a:alpha val="66000"/>
                  </a:schemeClr>
                </a:outerShdw>
              </a:effectLst>
              <a:latin typeface="+mj-lt"/>
              <a:ea typeface="Open Sans Extrabold" panose="020B0906030804020204" pitchFamily="34" charset="0"/>
              <a:cs typeface="Poppins ExtraBold" pitchFamily="2" charset="77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87AAEF3-6746-41E7-8517-1DCB0D79BCF6}"/>
              </a:ext>
            </a:extLst>
          </p:cNvPr>
          <p:cNvSpPr txBox="1"/>
          <p:nvPr/>
        </p:nvSpPr>
        <p:spPr>
          <a:xfrm>
            <a:off x="11779837" y="2418033"/>
            <a:ext cx="323165" cy="2788003"/>
          </a:xfrm>
          <a:prstGeom prst="rect">
            <a:avLst/>
          </a:prstGeom>
          <a:noFill/>
        </p:spPr>
        <p:txBody>
          <a:bodyPr vert="vert" wrap="square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sp>
        <p:nvSpPr>
          <p:cNvPr id="19" name="faixa4">
            <a:extLst>
              <a:ext uri="{FF2B5EF4-FFF2-40B4-BE49-F238E27FC236}">
                <a16:creationId xmlns:a16="http://schemas.microsoft.com/office/drawing/2014/main" id="{523026AF-136A-423B-A7D7-F21AFCC55F5A}"/>
              </a:ext>
            </a:extLst>
          </p:cNvPr>
          <p:cNvSpPr/>
          <p:nvPr/>
        </p:nvSpPr>
        <p:spPr>
          <a:xfrm flipH="1">
            <a:off x="830186" y="5934436"/>
            <a:ext cx="8648343" cy="742629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86000">
                <a:schemeClr val="bg1">
                  <a:alpha val="3000"/>
                </a:schemeClr>
              </a:gs>
              <a:gs pos="100000">
                <a:schemeClr val="accent1">
                  <a:lumMod val="5000"/>
                  <a:lumOff val="95000"/>
                  <a:alpha val="5000"/>
                </a:schemeClr>
              </a:gs>
              <a:gs pos="50000">
                <a:schemeClr val="bg1">
                  <a:alpha val="0"/>
                </a:schemeClr>
              </a:gs>
            </a:gsLst>
            <a:lin ang="0" scaled="0"/>
            <a:tileRect/>
          </a:gradFill>
          <a:ln w="6350" cap="flat">
            <a:gradFill flip="none" rotWithShape="1">
              <a:gsLst>
                <a:gs pos="100000">
                  <a:schemeClr val="accent1">
                    <a:lumMod val="20000"/>
                    <a:lumOff val="80000"/>
                    <a:alpha val="33000"/>
                  </a:schemeClr>
                </a:gs>
                <a:gs pos="51000">
                  <a:schemeClr val="bg1">
                    <a:alpha val="2000"/>
                  </a:schemeClr>
                </a:gs>
              </a:gsLst>
              <a:lin ang="0" scaled="0"/>
              <a:tileRect/>
            </a:gradFill>
            <a:prstDash val="solid"/>
            <a:miter/>
          </a:ln>
        </p:spPr>
        <p:txBody>
          <a:bodyPr lIns="179917" rtlCol="0" anchor="ctr"/>
          <a:lstStyle/>
          <a:p>
            <a:r>
              <a:rPr lang="pt-BR" sz="1799" b="1" dirty="0">
                <a:solidFill>
                  <a:schemeClr val="bg1"/>
                </a:solidFill>
                <a:latin typeface="Montserrat SemiBold" panose="00000700000000000000" pitchFamily="50" charset="0"/>
              </a:rPr>
              <a:t>Consciência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6A98F17-896D-4081-98A4-0B026CB168A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BA36C3AF-D75C-4DDF-A034-09B9AE34154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56C4E59E-DB3D-42F4-8290-D1086C4F5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21" name="índice5">
            <a:extLst>
              <a:ext uri="{FF2B5EF4-FFF2-40B4-BE49-F238E27FC236}">
                <a16:creationId xmlns:a16="http://schemas.microsoft.com/office/drawing/2014/main" id="{0B34A1BD-D0E6-4D63-A3D7-270EEBBC29A9}"/>
              </a:ext>
            </a:extLst>
          </p:cNvPr>
          <p:cNvGrpSpPr/>
          <p:nvPr/>
        </p:nvGrpSpPr>
        <p:grpSpPr>
          <a:xfrm>
            <a:off x="-969321" y="111967"/>
            <a:ext cx="1680538" cy="813045"/>
            <a:chOff x="-973394" y="185531"/>
            <a:chExt cx="3362633" cy="1626844"/>
          </a:xfrm>
        </p:grpSpPr>
        <p:pic>
          <p:nvPicPr>
            <p:cNvPr id="2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96D3EAC6-7628-4515-B5B9-9F83F08285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174EEBCF-491A-4E4D-A549-E0C3C961A020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0881A67A-90B8-4D2D-9F3A-8740F39B0FA5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29" name="Oval 19">
                <a:extLst>
                  <a:ext uri="{FF2B5EF4-FFF2-40B4-BE49-F238E27FC236}">
                    <a16:creationId xmlns:a16="http://schemas.microsoft.com/office/drawing/2014/main" id="{7BC6CB8D-7279-4ACB-98A3-BD6A0C7FC2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314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5267E-6 1.66667E-6 L 0.16752 1.66667E-6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7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6847E-6 3.51852E-6 L 0.16753 3.51852E-6 " pathEditMode="relative" rAng="0" ptsTypes="AA">
                                      <p:cBhvr>
                                        <p:cTn id="14" dur="12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7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6847E-6 7.40741E-7 L 0.16753 7.40741E-7 " pathEditMode="relative" rAng="0" ptsTypes="AA">
                                      <p:cBhvr>
                                        <p:cTn id="19" dur="125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7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6847E-6 2.59259E-6 L 0.16753 2.59259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19" grpId="0" animBg="1"/>
      <p:bldP spid="19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eu" descr="Nuvens no céu&#10;&#10;Descrição gerada automaticamente com confiança média">
            <a:extLst>
              <a:ext uri="{FF2B5EF4-FFF2-40B4-BE49-F238E27FC236}">
                <a16:creationId xmlns:a16="http://schemas.microsoft.com/office/drawing/2014/main" id="{6C7647B8-014D-E5E0-4974-ECE5147063A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9" y="-71404"/>
            <a:ext cx="12185562" cy="4398226"/>
          </a:xfrm>
          <a:prstGeom prst="rect">
            <a:avLst/>
          </a:prstGeom>
          <a:noFill/>
        </p:spPr>
      </p:pic>
      <p:grpSp>
        <p:nvGrpSpPr>
          <p:cNvPr id="62" name="banner">
            <a:extLst>
              <a:ext uri="{FF2B5EF4-FFF2-40B4-BE49-F238E27FC236}">
                <a16:creationId xmlns:a16="http://schemas.microsoft.com/office/drawing/2014/main" id="{4EFE13C9-D4DB-C62A-8A6F-0D603565EAB2}"/>
              </a:ext>
            </a:extLst>
          </p:cNvPr>
          <p:cNvGrpSpPr/>
          <p:nvPr/>
        </p:nvGrpSpPr>
        <p:grpSpPr>
          <a:xfrm flipH="1">
            <a:off x="2332513" y="841558"/>
            <a:ext cx="7526974" cy="2387954"/>
            <a:chOff x="4660746" y="1683895"/>
            <a:chExt cx="15060921" cy="4778121"/>
          </a:xfrm>
          <a:solidFill>
            <a:srgbClr val="541E5A"/>
          </a:solidFill>
        </p:grpSpPr>
        <p:sp>
          <p:nvSpPr>
            <p:cNvPr id="56" name="Retângulo Arredondado 55">
              <a:extLst>
                <a:ext uri="{FF2B5EF4-FFF2-40B4-BE49-F238E27FC236}">
                  <a16:creationId xmlns:a16="http://schemas.microsoft.com/office/drawing/2014/main" id="{9FD38DCC-F6FC-FA0F-AD72-C038CABEA5A8}"/>
                </a:ext>
              </a:extLst>
            </p:cNvPr>
            <p:cNvSpPr/>
            <p:nvPr/>
          </p:nvSpPr>
          <p:spPr>
            <a:xfrm>
              <a:off x="4660746" y="1683895"/>
              <a:ext cx="15060921" cy="4778121"/>
            </a:xfrm>
            <a:prstGeom prst="roundRect">
              <a:avLst/>
            </a:prstGeom>
            <a:grpFill/>
            <a:ln w="127000">
              <a:noFill/>
            </a:ln>
            <a:effectLst>
              <a:outerShdw blurRad="762000" dist="254000" dir="27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sp>
          <p:nvSpPr>
            <p:cNvPr id="60" name="descricao 1">
              <a:extLst>
                <a:ext uri="{FF2B5EF4-FFF2-40B4-BE49-F238E27FC236}">
                  <a16:creationId xmlns:a16="http://schemas.microsoft.com/office/drawing/2014/main" id="{57078644-9236-977A-B533-CC8E16E67452}"/>
                </a:ext>
              </a:extLst>
            </p:cNvPr>
            <p:cNvSpPr txBox="1"/>
            <p:nvPr/>
          </p:nvSpPr>
          <p:spPr>
            <a:xfrm>
              <a:off x="9867199" y="3480203"/>
              <a:ext cx="4345842" cy="141642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2000" dirty="0">
                  <a:solidFill>
                    <a:schemeClr val="bg1"/>
                  </a:solidFill>
                  <a:latin typeface="Montserrat ExtraBold" panose="00000900000000000000" pitchFamily="2" charset="0"/>
                </a:rPr>
                <a:t>Conformidade </a:t>
              </a:r>
              <a:r>
                <a:rPr lang="pt-BR" sz="2000" dirty="0">
                  <a:solidFill>
                    <a:srgbClr val="CB9217"/>
                  </a:solidFill>
                  <a:latin typeface="Montserrat ExtraBold" panose="00000900000000000000" pitchFamily="2" charset="0"/>
                </a:rPr>
                <a:t>legal</a:t>
              </a:r>
              <a:endParaRPr lang="pt-BR" sz="1600" dirty="0">
                <a:solidFill>
                  <a:srgbClr val="CB9217"/>
                </a:solidFill>
                <a:latin typeface="Montserrat ExtraBold" panose="00000900000000000000" pitchFamily="2" charset="0"/>
              </a:endParaRPr>
            </a:p>
          </p:txBody>
        </p:sp>
        <p:sp>
          <p:nvSpPr>
            <p:cNvPr id="61" name="topico 1">
              <a:extLst>
                <a:ext uri="{FF2B5EF4-FFF2-40B4-BE49-F238E27FC236}">
                  <a16:creationId xmlns:a16="http://schemas.microsoft.com/office/drawing/2014/main" id="{CAC4AB8B-893D-76CB-D932-DADEC3F5D1F8}"/>
                </a:ext>
              </a:extLst>
            </p:cNvPr>
            <p:cNvSpPr txBox="1"/>
            <p:nvPr/>
          </p:nvSpPr>
          <p:spPr>
            <a:xfrm>
              <a:off x="11361746" y="1891125"/>
              <a:ext cx="1658914" cy="12006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3299" b="1" dirty="0">
                  <a:solidFill>
                    <a:schemeClr val="bg1"/>
                  </a:solidFill>
                  <a:effectLst>
                    <a:outerShdw blurRad="127000" dist="762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j-lt"/>
                </a:rPr>
                <a:t>Dor</a:t>
              </a:r>
            </a:p>
          </p:txBody>
        </p:sp>
      </p:grpSp>
      <p:grpSp>
        <p:nvGrpSpPr>
          <p:cNvPr id="6" name="infografico">
            <a:extLst>
              <a:ext uri="{FF2B5EF4-FFF2-40B4-BE49-F238E27FC236}">
                <a16:creationId xmlns:a16="http://schemas.microsoft.com/office/drawing/2014/main" id="{A3D341B8-4F11-B3F3-EC36-3A31D74A7093}"/>
              </a:ext>
            </a:extLst>
          </p:cNvPr>
          <p:cNvGrpSpPr/>
          <p:nvPr/>
        </p:nvGrpSpPr>
        <p:grpSpPr>
          <a:xfrm rot="9772272">
            <a:off x="4093010" y="10224478"/>
            <a:ext cx="3750801" cy="3344918"/>
            <a:chOff x="-5200281" y="709476"/>
            <a:chExt cx="10354840" cy="9234321"/>
          </a:xfrm>
        </p:grpSpPr>
        <p:sp>
          <p:nvSpPr>
            <p:cNvPr id="7" name="Forma Livre: Forma 27">
              <a:extLst>
                <a:ext uri="{FF2B5EF4-FFF2-40B4-BE49-F238E27FC236}">
                  <a16:creationId xmlns:a16="http://schemas.microsoft.com/office/drawing/2014/main" id="{F1CCB5A0-7863-62D5-0497-B827FEBAFB05}"/>
                </a:ext>
              </a:extLst>
            </p:cNvPr>
            <p:cNvSpPr/>
            <p:nvPr/>
          </p:nvSpPr>
          <p:spPr>
            <a:xfrm rot="1711717">
              <a:off x="-684315" y="1217823"/>
              <a:ext cx="3756164" cy="3743792"/>
            </a:xfrm>
            <a:custGeom>
              <a:avLst/>
              <a:gdLst>
                <a:gd name="connsiteX0" fmla="*/ 2288594 w 3756164"/>
                <a:gd name="connsiteY0" fmla="*/ 3501718 h 3743792"/>
                <a:gd name="connsiteX1" fmla="*/ 3697832 w 3756164"/>
                <a:gd name="connsiteY1" fmla="*/ 955567 h 3743792"/>
                <a:gd name="connsiteX2" fmla="*/ 3512229 w 3756164"/>
                <a:gd name="connsiteY2" fmla="*/ 316614 h 3743792"/>
                <a:gd name="connsiteX3" fmla="*/ 3451631 w 3756164"/>
                <a:gd name="connsiteY3" fmla="*/ 288697 h 3743792"/>
                <a:gd name="connsiteX4" fmla="*/ 304589 w 3756164"/>
                <a:gd name="connsiteY4" fmla="*/ 288697 h 3743792"/>
                <a:gd name="connsiteX5" fmla="*/ 30269 w 3756164"/>
                <a:gd name="connsiteY5" fmla="*/ 894539 h 3743792"/>
                <a:gd name="connsiteX6" fmla="*/ 58387 w 3756164"/>
                <a:gd name="connsiteY6" fmla="*/ 955567 h 3743792"/>
                <a:gd name="connsiteX7" fmla="*/ 1467626 w 3756164"/>
                <a:gd name="connsiteY7" fmla="*/ 3501718 h 3743792"/>
                <a:gd name="connsiteX8" fmla="*/ 2105293 w 3756164"/>
                <a:gd name="connsiteY8" fmla="*/ 3685018 h 3743792"/>
                <a:gd name="connsiteX9" fmla="*/ 2288594 w 3756164"/>
                <a:gd name="connsiteY9" fmla="*/ 3501718 h 374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164" h="3743792">
                  <a:moveTo>
                    <a:pt x="2288594" y="3501718"/>
                  </a:moveTo>
                  <a:lnTo>
                    <a:pt x="3697832" y="955567"/>
                  </a:lnTo>
                  <a:cubicBezTo>
                    <a:pt x="3823014" y="727871"/>
                    <a:pt x="3739921" y="441803"/>
                    <a:pt x="3512229" y="316614"/>
                  </a:cubicBezTo>
                  <a:cubicBezTo>
                    <a:pt x="3492723" y="305887"/>
                    <a:pt x="3472465" y="296557"/>
                    <a:pt x="3451631" y="288697"/>
                  </a:cubicBezTo>
                  <a:cubicBezTo>
                    <a:pt x="2437931" y="-96254"/>
                    <a:pt x="1318289" y="-96254"/>
                    <a:pt x="304589" y="288697"/>
                  </a:cubicBezTo>
                  <a:cubicBezTo>
                    <a:pt x="61531" y="380246"/>
                    <a:pt x="-61282" y="651488"/>
                    <a:pt x="30269" y="894539"/>
                  </a:cubicBezTo>
                  <a:cubicBezTo>
                    <a:pt x="38173" y="915526"/>
                    <a:pt x="47583" y="935920"/>
                    <a:pt x="58387" y="955567"/>
                  </a:cubicBezTo>
                  <a:lnTo>
                    <a:pt x="1467626" y="3501718"/>
                  </a:lnTo>
                  <a:cubicBezTo>
                    <a:pt x="1593096" y="3728414"/>
                    <a:pt x="1878575" y="3810488"/>
                    <a:pt x="2105293" y="3685018"/>
                  </a:cubicBezTo>
                  <a:cubicBezTo>
                    <a:pt x="2182386" y="3642354"/>
                    <a:pt x="2245929" y="3578833"/>
                    <a:pt x="2288594" y="3501718"/>
                  </a:cubicBezTo>
                  <a:close/>
                </a:path>
              </a:pathLst>
            </a:custGeom>
            <a:solidFill>
              <a:schemeClr val="accent6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8" name="Forma Livre: Forma 28">
              <a:extLst>
                <a:ext uri="{FF2B5EF4-FFF2-40B4-BE49-F238E27FC236}">
                  <a16:creationId xmlns:a16="http://schemas.microsoft.com/office/drawing/2014/main" id="{0B4C4DF8-6C9C-6E18-5CED-5E75D994B254}"/>
                </a:ext>
              </a:extLst>
            </p:cNvPr>
            <p:cNvSpPr/>
            <p:nvPr/>
          </p:nvSpPr>
          <p:spPr>
            <a:xfrm rot="1711717">
              <a:off x="1035540" y="3086877"/>
              <a:ext cx="3910838" cy="3545010"/>
            </a:xfrm>
            <a:custGeom>
              <a:avLst/>
              <a:gdLst>
                <a:gd name="connsiteX0" fmla="*/ 468931 w 3910838"/>
                <a:gd name="connsiteY0" fmla="*/ 3539460 h 3545010"/>
                <a:gd name="connsiteX1" fmla="*/ 3441285 w 3910838"/>
                <a:gd name="connsiteY1" fmla="*/ 3544995 h 3545010"/>
                <a:gd name="connsiteX2" fmla="*/ 3910795 w 3910838"/>
                <a:gd name="connsiteY2" fmla="*/ 3074865 h 3545010"/>
                <a:gd name="connsiteX3" fmla="*/ 3906234 w 3910838"/>
                <a:gd name="connsiteY3" fmla="*/ 3009860 h 3545010"/>
                <a:gd name="connsiteX4" fmla="*/ 2189907 w 3910838"/>
                <a:gd name="connsiteY4" fmla="*/ 93965 h 3545010"/>
                <a:gd name="connsiteX5" fmla="*/ 1533355 w 3910838"/>
                <a:gd name="connsiteY5" fmla="*/ 187364 h 3545010"/>
                <a:gd name="connsiteX6" fmla="*/ 1497797 w 3910838"/>
                <a:gd name="connsiteY6" fmla="*/ 242306 h 3545010"/>
                <a:gd name="connsiteX7" fmla="*/ 58669 w 3910838"/>
                <a:gd name="connsiteY7" fmla="*/ 2842922 h 3545010"/>
                <a:gd name="connsiteX8" fmla="*/ 242257 w 3910838"/>
                <a:gd name="connsiteY8" fmla="*/ 3480832 h 3545010"/>
                <a:gd name="connsiteX9" fmla="*/ 468931 w 3910838"/>
                <a:gd name="connsiteY9" fmla="*/ 3539460 h 354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5010">
                  <a:moveTo>
                    <a:pt x="468931" y="3539460"/>
                  </a:moveTo>
                  <a:lnTo>
                    <a:pt x="3441285" y="3544995"/>
                  </a:lnTo>
                  <a:cubicBezTo>
                    <a:pt x="3700748" y="3544818"/>
                    <a:pt x="3910972" y="3334351"/>
                    <a:pt x="3910795" y="3074865"/>
                  </a:cubicBezTo>
                  <a:cubicBezTo>
                    <a:pt x="3910772" y="3053123"/>
                    <a:pt x="3909267" y="3031403"/>
                    <a:pt x="3906234" y="3009860"/>
                  </a:cubicBezTo>
                  <a:cubicBezTo>
                    <a:pt x="3744077" y="1848528"/>
                    <a:pt x="3126559" y="799426"/>
                    <a:pt x="2189907" y="93965"/>
                  </a:cubicBezTo>
                  <a:cubicBezTo>
                    <a:pt x="1982806" y="-61550"/>
                    <a:pt x="1688847" y="-19733"/>
                    <a:pt x="1533355" y="187364"/>
                  </a:cubicBezTo>
                  <a:cubicBezTo>
                    <a:pt x="1520226" y="204829"/>
                    <a:pt x="1508358" y="223185"/>
                    <a:pt x="1497797" y="242306"/>
                  </a:cubicBezTo>
                  <a:lnTo>
                    <a:pt x="58669" y="2842922"/>
                  </a:lnTo>
                  <a:cubicBezTo>
                    <a:pt x="-66779" y="3069773"/>
                    <a:pt x="15406" y="3355362"/>
                    <a:pt x="242257" y="3480832"/>
                  </a:cubicBezTo>
                  <a:cubicBezTo>
                    <a:pt x="311645" y="3519201"/>
                    <a:pt x="389624" y="3539371"/>
                    <a:pt x="468931" y="3539460"/>
                  </a:cubicBezTo>
                  <a:close/>
                </a:path>
              </a:pathLst>
            </a:custGeom>
            <a:solidFill>
              <a:schemeClr val="accent1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3" name="Forma Livre: Forma 29">
              <a:extLst>
                <a:ext uri="{FF2B5EF4-FFF2-40B4-BE49-F238E27FC236}">
                  <a16:creationId xmlns:a16="http://schemas.microsoft.com/office/drawing/2014/main" id="{411EF2C7-F30C-9D72-CF86-57FE7DA85EDE}"/>
                </a:ext>
              </a:extLst>
            </p:cNvPr>
            <p:cNvSpPr/>
            <p:nvPr/>
          </p:nvSpPr>
          <p:spPr>
            <a:xfrm rot="1711717">
              <a:off x="-3220570" y="771645"/>
              <a:ext cx="3907339" cy="3536426"/>
            </a:xfrm>
            <a:custGeom>
              <a:avLst/>
              <a:gdLst>
                <a:gd name="connsiteX0" fmla="*/ 3848380 w 3907339"/>
                <a:gd name="connsiteY0" fmla="*/ 2839650 h 3536426"/>
                <a:gd name="connsiteX1" fmla="*/ 2411022 w 3907339"/>
                <a:gd name="connsiteY1" fmla="*/ 242355 h 3536426"/>
                <a:gd name="connsiteX2" fmla="*/ 1774197 w 3907339"/>
                <a:gd name="connsiteY2" fmla="*/ 58390 h 3536426"/>
                <a:gd name="connsiteX3" fmla="*/ 1719134 w 3907339"/>
                <a:gd name="connsiteY3" fmla="*/ 94014 h 3536426"/>
                <a:gd name="connsiteX4" fmla="*/ 4800 w 3907339"/>
                <a:gd name="connsiteY4" fmla="*/ 2994411 h 3536426"/>
                <a:gd name="connsiteX5" fmla="*/ 402971 w 3907339"/>
                <a:gd name="connsiteY5" fmla="*/ 3526313 h 3536426"/>
                <a:gd name="connsiteX6" fmla="*/ 468421 w 3907339"/>
                <a:gd name="connsiteY6" fmla="*/ 3531096 h 3536426"/>
                <a:gd name="connsiteX7" fmla="*/ 3437010 w 3907339"/>
                <a:gd name="connsiteY7" fmla="*/ 3536409 h 3536426"/>
                <a:gd name="connsiteX8" fmla="*/ 3907295 w 3907339"/>
                <a:gd name="connsiteY8" fmla="*/ 3068383 h 3536426"/>
                <a:gd name="connsiteX9" fmla="*/ 3848380 w 3907339"/>
                <a:gd name="connsiteY9" fmla="*/ 2839650 h 3536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339" h="3536426">
                  <a:moveTo>
                    <a:pt x="3848380" y="2839650"/>
                  </a:moveTo>
                  <a:lnTo>
                    <a:pt x="2411022" y="242355"/>
                  </a:lnTo>
                  <a:cubicBezTo>
                    <a:pt x="2285973" y="15701"/>
                    <a:pt x="2000849" y="-66661"/>
                    <a:pt x="1774197" y="58390"/>
                  </a:cubicBezTo>
                  <a:cubicBezTo>
                    <a:pt x="1755046" y="68964"/>
                    <a:pt x="1736625" y="80867"/>
                    <a:pt x="1719134" y="94014"/>
                  </a:cubicBezTo>
                  <a:cubicBezTo>
                    <a:pt x="786727" y="796154"/>
                    <a:pt x="170342" y="1838990"/>
                    <a:pt x="4800" y="2994411"/>
                  </a:cubicBezTo>
                  <a:cubicBezTo>
                    <a:pt x="-32130" y="3251241"/>
                    <a:pt x="146138" y="3489383"/>
                    <a:pt x="402971" y="3526313"/>
                  </a:cubicBezTo>
                  <a:cubicBezTo>
                    <a:pt x="424649" y="3529435"/>
                    <a:pt x="446519" y="3531029"/>
                    <a:pt x="468421" y="3531096"/>
                  </a:cubicBezTo>
                  <a:lnTo>
                    <a:pt x="3437010" y="3536409"/>
                  </a:lnTo>
                  <a:cubicBezTo>
                    <a:pt x="3696120" y="3537029"/>
                    <a:pt x="3906675" y="3327492"/>
                    <a:pt x="3907295" y="3068383"/>
                  </a:cubicBezTo>
                  <a:cubicBezTo>
                    <a:pt x="3907472" y="2988367"/>
                    <a:pt x="3887192" y="2909614"/>
                    <a:pt x="3848380" y="2839650"/>
                  </a:cubicBezTo>
                  <a:close/>
                </a:path>
              </a:pathLst>
            </a:custGeom>
            <a:solidFill>
              <a:schemeClr val="accent5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4" name="Forma Livre: Forma 30">
              <a:extLst>
                <a:ext uri="{FF2B5EF4-FFF2-40B4-BE49-F238E27FC236}">
                  <a16:creationId xmlns:a16="http://schemas.microsoft.com/office/drawing/2014/main" id="{6EB51B72-0A91-042D-B359-80E3C3D56B92}"/>
                </a:ext>
              </a:extLst>
            </p:cNvPr>
            <p:cNvSpPr/>
            <p:nvPr/>
          </p:nvSpPr>
          <p:spPr>
            <a:xfrm rot="1711717">
              <a:off x="-4990841" y="4021751"/>
              <a:ext cx="3910838" cy="3544899"/>
            </a:xfrm>
            <a:custGeom>
              <a:avLst/>
              <a:gdLst>
                <a:gd name="connsiteX0" fmla="*/ 3441820 w 3910838"/>
                <a:gd name="connsiteY0" fmla="*/ 5519 h 3544899"/>
                <a:gd name="connsiteX1" fmla="*/ 469467 w 3910838"/>
                <a:gd name="connsiteY1" fmla="*/ -16 h 3544899"/>
                <a:gd name="connsiteX2" fmla="*/ -43 w 3910838"/>
                <a:gd name="connsiteY2" fmla="*/ 470114 h 3544899"/>
                <a:gd name="connsiteX3" fmla="*/ 4518 w 3910838"/>
                <a:gd name="connsiteY3" fmla="*/ 535118 h 3544899"/>
                <a:gd name="connsiteX4" fmla="*/ 1720844 w 3910838"/>
                <a:gd name="connsiteY4" fmla="*/ 3450792 h 3544899"/>
                <a:gd name="connsiteX5" fmla="*/ 2377153 w 3910838"/>
                <a:gd name="connsiteY5" fmla="*/ 3357802 h 3544899"/>
                <a:gd name="connsiteX6" fmla="*/ 2412954 w 3910838"/>
                <a:gd name="connsiteY6" fmla="*/ 3302451 h 3544899"/>
                <a:gd name="connsiteX7" fmla="*/ 3852082 w 3910838"/>
                <a:gd name="connsiteY7" fmla="*/ 702057 h 3544899"/>
                <a:gd name="connsiteX8" fmla="*/ 3668494 w 3910838"/>
                <a:gd name="connsiteY8" fmla="*/ 64147 h 3544899"/>
                <a:gd name="connsiteX9" fmla="*/ 3441820 w 3910838"/>
                <a:gd name="connsiteY9" fmla="*/ 5519 h 354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4899">
                  <a:moveTo>
                    <a:pt x="3441820" y="5519"/>
                  </a:moveTo>
                  <a:lnTo>
                    <a:pt x="469467" y="-16"/>
                  </a:lnTo>
                  <a:cubicBezTo>
                    <a:pt x="209992" y="161"/>
                    <a:pt x="-216" y="210628"/>
                    <a:pt x="-43" y="470114"/>
                  </a:cubicBezTo>
                  <a:cubicBezTo>
                    <a:pt x="-30" y="491856"/>
                    <a:pt x="1493" y="513576"/>
                    <a:pt x="4518" y="535118"/>
                  </a:cubicBezTo>
                  <a:cubicBezTo>
                    <a:pt x="166648" y="1696406"/>
                    <a:pt x="784175" y="2745442"/>
                    <a:pt x="1720844" y="3450792"/>
                  </a:cubicBezTo>
                  <a:cubicBezTo>
                    <a:pt x="1927769" y="3606351"/>
                    <a:pt x="2221595" y="3564705"/>
                    <a:pt x="2377153" y="3357802"/>
                  </a:cubicBezTo>
                  <a:cubicBezTo>
                    <a:pt x="2390371" y="3340201"/>
                    <a:pt x="2402327" y="3321713"/>
                    <a:pt x="2412954" y="3302451"/>
                  </a:cubicBezTo>
                  <a:lnTo>
                    <a:pt x="3852082" y="702057"/>
                  </a:lnTo>
                  <a:cubicBezTo>
                    <a:pt x="3977530" y="475206"/>
                    <a:pt x="3895345" y="189616"/>
                    <a:pt x="3668494" y="64147"/>
                  </a:cubicBezTo>
                  <a:cubicBezTo>
                    <a:pt x="3599106" y="25777"/>
                    <a:pt x="3521127" y="5608"/>
                    <a:pt x="3441820" y="5519"/>
                  </a:cubicBezTo>
                  <a:close/>
                </a:path>
              </a:pathLst>
            </a:custGeom>
            <a:solidFill>
              <a:schemeClr val="accent4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5" name="Forma Livre: Forma 31">
              <a:extLst>
                <a:ext uri="{FF2B5EF4-FFF2-40B4-BE49-F238E27FC236}">
                  <a16:creationId xmlns:a16="http://schemas.microsoft.com/office/drawing/2014/main" id="{F29A80C2-A25B-97CE-E1D9-1CD1AF5C833F}"/>
                </a:ext>
              </a:extLst>
            </p:cNvPr>
            <p:cNvSpPr/>
            <p:nvPr/>
          </p:nvSpPr>
          <p:spPr>
            <a:xfrm rot="1711717">
              <a:off x="-731185" y="6345801"/>
              <a:ext cx="3907209" cy="3536203"/>
            </a:xfrm>
            <a:custGeom>
              <a:avLst/>
              <a:gdLst>
                <a:gd name="connsiteX0" fmla="*/ 58741 w 3907209"/>
                <a:gd name="connsiteY0" fmla="*/ 696523 h 3536203"/>
                <a:gd name="connsiteX1" fmla="*/ 1496098 w 3907209"/>
                <a:gd name="connsiteY1" fmla="*/ 3293818 h 3536203"/>
                <a:gd name="connsiteX2" fmla="*/ 2132923 w 3907209"/>
                <a:gd name="connsiteY2" fmla="*/ 3477783 h 3536203"/>
                <a:gd name="connsiteX3" fmla="*/ 2187987 w 3907209"/>
                <a:gd name="connsiteY3" fmla="*/ 3442158 h 3536203"/>
                <a:gd name="connsiteX4" fmla="*/ 3902320 w 3907209"/>
                <a:gd name="connsiteY4" fmla="*/ 541761 h 3536203"/>
                <a:gd name="connsiteX5" fmla="*/ 3504368 w 3907209"/>
                <a:gd name="connsiteY5" fmla="*/ 10081 h 3536203"/>
                <a:gd name="connsiteX6" fmla="*/ 3438700 w 3907209"/>
                <a:gd name="connsiteY6" fmla="*/ 5299 h 3536203"/>
                <a:gd name="connsiteX7" fmla="*/ 470110 w 3907209"/>
                <a:gd name="connsiteY7" fmla="*/ -15 h 3536203"/>
                <a:gd name="connsiteX8" fmla="*/ -42 w 3907209"/>
                <a:gd name="connsiteY8" fmla="*/ 468145 h 3536203"/>
                <a:gd name="connsiteX9" fmla="*/ 58741 w 3907209"/>
                <a:gd name="connsiteY9" fmla="*/ 696523 h 35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209" h="3536203">
                  <a:moveTo>
                    <a:pt x="58741" y="696523"/>
                  </a:moveTo>
                  <a:lnTo>
                    <a:pt x="1496098" y="3293818"/>
                  </a:lnTo>
                  <a:cubicBezTo>
                    <a:pt x="1621147" y="3520470"/>
                    <a:pt x="1906272" y="3602832"/>
                    <a:pt x="2132923" y="3477783"/>
                  </a:cubicBezTo>
                  <a:cubicBezTo>
                    <a:pt x="2152075" y="3467199"/>
                    <a:pt x="2170496" y="3455310"/>
                    <a:pt x="2187987" y="3442158"/>
                  </a:cubicBezTo>
                  <a:cubicBezTo>
                    <a:pt x="3120365" y="2739975"/>
                    <a:pt x="3736732" y="1697161"/>
                    <a:pt x="3902320" y="541761"/>
                  </a:cubicBezTo>
                  <a:cubicBezTo>
                    <a:pt x="3939251" y="285043"/>
                    <a:pt x="3761087" y="47011"/>
                    <a:pt x="3504368" y="10081"/>
                  </a:cubicBezTo>
                  <a:cubicBezTo>
                    <a:pt x="3482626" y="6959"/>
                    <a:pt x="3460685" y="5365"/>
                    <a:pt x="3438700" y="5299"/>
                  </a:cubicBezTo>
                  <a:lnTo>
                    <a:pt x="470110" y="-15"/>
                  </a:lnTo>
                  <a:cubicBezTo>
                    <a:pt x="211001" y="-568"/>
                    <a:pt x="511" y="209035"/>
                    <a:pt x="-42" y="468145"/>
                  </a:cubicBezTo>
                  <a:cubicBezTo>
                    <a:pt x="-219" y="548027"/>
                    <a:pt x="20017" y="626648"/>
                    <a:pt x="58741" y="696523"/>
                  </a:cubicBezTo>
                  <a:close/>
                </a:path>
              </a:pathLst>
            </a:custGeom>
            <a:solidFill>
              <a:schemeClr val="accent2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6" name="Forma Livre: Forma 32">
              <a:extLst>
                <a:ext uri="{FF2B5EF4-FFF2-40B4-BE49-F238E27FC236}">
                  <a16:creationId xmlns:a16="http://schemas.microsoft.com/office/drawing/2014/main" id="{C52EC5AF-CDDA-26BD-F632-996CF2F090A9}"/>
                </a:ext>
              </a:extLst>
            </p:cNvPr>
            <p:cNvSpPr/>
            <p:nvPr/>
          </p:nvSpPr>
          <p:spPr>
            <a:xfrm rot="1711717">
              <a:off x="-3116332" y="5691994"/>
              <a:ext cx="3756070" cy="3743796"/>
            </a:xfrm>
            <a:custGeom>
              <a:avLst/>
              <a:gdLst>
                <a:gd name="connsiteX0" fmla="*/ 1467485 w 3756070"/>
                <a:gd name="connsiteY0" fmla="*/ 242044 h 3743796"/>
                <a:gd name="connsiteX1" fmla="*/ 58246 w 3756070"/>
                <a:gd name="connsiteY1" fmla="*/ 2788194 h 3743796"/>
                <a:gd name="connsiteX2" fmla="*/ 243849 w 3756070"/>
                <a:gd name="connsiteY2" fmla="*/ 3427144 h 3743796"/>
                <a:gd name="connsiteX3" fmla="*/ 304447 w 3756070"/>
                <a:gd name="connsiteY3" fmla="*/ 3455064 h 3743796"/>
                <a:gd name="connsiteX4" fmla="*/ 3451489 w 3756070"/>
                <a:gd name="connsiteY4" fmla="*/ 3455064 h 3743796"/>
                <a:gd name="connsiteX5" fmla="*/ 3725610 w 3756070"/>
                <a:gd name="connsiteY5" fmla="*/ 2848792 h 3743796"/>
                <a:gd name="connsiteX6" fmla="*/ 3697691 w 3756070"/>
                <a:gd name="connsiteY6" fmla="*/ 2788194 h 3743796"/>
                <a:gd name="connsiteX7" fmla="*/ 2288452 w 3756070"/>
                <a:gd name="connsiteY7" fmla="*/ 242044 h 3743796"/>
                <a:gd name="connsiteX8" fmla="*/ 1650785 w 3756070"/>
                <a:gd name="connsiteY8" fmla="*/ 58742 h 3743796"/>
                <a:gd name="connsiteX9" fmla="*/ 1467485 w 3756070"/>
                <a:gd name="connsiteY9" fmla="*/ 242044 h 374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070" h="3743796">
                  <a:moveTo>
                    <a:pt x="1467485" y="242044"/>
                  </a:moveTo>
                  <a:lnTo>
                    <a:pt x="58246" y="2788194"/>
                  </a:lnTo>
                  <a:cubicBezTo>
                    <a:pt x="-66936" y="3015886"/>
                    <a:pt x="16157" y="3301962"/>
                    <a:pt x="243849" y="3427144"/>
                  </a:cubicBezTo>
                  <a:cubicBezTo>
                    <a:pt x="263355" y="3437883"/>
                    <a:pt x="283613" y="3447204"/>
                    <a:pt x="304447" y="3455064"/>
                  </a:cubicBezTo>
                  <a:cubicBezTo>
                    <a:pt x="1318147" y="3840019"/>
                    <a:pt x="2437789" y="3840019"/>
                    <a:pt x="3451489" y="3455064"/>
                  </a:cubicBezTo>
                  <a:cubicBezTo>
                    <a:pt x="3694613" y="3363336"/>
                    <a:pt x="3817338" y="3091894"/>
                    <a:pt x="3725610" y="2848792"/>
                  </a:cubicBezTo>
                  <a:cubicBezTo>
                    <a:pt x="3717750" y="2827958"/>
                    <a:pt x="3708429" y="2807699"/>
                    <a:pt x="3697691" y="2788194"/>
                  </a:cubicBezTo>
                  <a:lnTo>
                    <a:pt x="2288452" y="242044"/>
                  </a:lnTo>
                  <a:cubicBezTo>
                    <a:pt x="2162982" y="15347"/>
                    <a:pt x="1877503" y="-66727"/>
                    <a:pt x="1650785" y="58742"/>
                  </a:cubicBezTo>
                  <a:cubicBezTo>
                    <a:pt x="1573692" y="101407"/>
                    <a:pt x="1510149" y="164950"/>
                    <a:pt x="1467485" y="242044"/>
                  </a:cubicBezTo>
                  <a:close/>
                </a:path>
              </a:pathLst>
            </a:custGeom>
            <a:solidFill>
              <a:schemeClr val="accent3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7" name="Forma Livre: Forma 33">
              <a:extLst>
                <a:ext uri="{FF2B5EF4-FFF2-40B4-BE49-F238E27FC236}">
                  <a16:creationId xmlns:a16="http://schemas.microsoft.com/office/drawing/2014/main" id="{93F2AE32-DF05-2D9A-18A8-8DFE0533D165}"/>
                </a:ext>
              </a:extLst>
            </p:cNvPr>
            <p:cNvSpPr/>
            <p:nvPr/>
          </p:nvSpPr>
          <p:spPr>
            <a:xfrm rot="1711717">
              <a:off x="1669813" y="743991"/>
              <a:ext cx="1039703" cy="1039500"/>
            </a:xfrm>
            <a:custGeom>
              <a:avLst/>
              <a:gdLst>
                <a:gd name="connsiteX0" fmla="*/ 516988 w 1039703"/>
                <a:gd name="connsiteY0" fmla="*/ 1039480 h 1039500"/>
                <a:gd name="connsiteX1" fmla="*/ -35 w 1039703"/>
                <a:gd name="connsiteY1" fmla="*/ 516809 h 1039500"/>
                <a:gd name="connsiteX2" fmla="*/ 467393 w 1039703"/>
                <a:gd name="connsiteY2" fmla="*/ 2422 h 1039500"/>
                <a:gd name="connsiteX3" fmla="*/ 518316 w 1039703"/>
                <a:gd name="connsiteY3" fmla="*/ -13 h 1039500"/>
                <a:gd name="connsiteX4" fmla="*/ 1039657 w 1039703"/>
                <a:gd name="connsiteY4" fmla="*/ 517914 h 1039500"/>
                <a:gd name="connsiteX5" fmla="*/ 567911 w 1039703"/>
                <a:gd name="connsiteY5" fmla="*/ 1037045 h 1039500"/>
                <a:gd name="connsiteX6" fmla="*/ 517209 w 1039703"/>
                <a:gd name="connsiteY6" fmla="*/ 1039480 h 10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703" h="1039500">
                  <a:moveTo>
                    <a:pt x="516988" y="1039480"/>
                  </a:moveTo>
                  <a:cubicBezTo>
                    <a:pt x="229893" y="1037922"/>
                    <a:pt x="-1607" y="803915"/>
                    <a:pt x="-35" y="516809"/>
                  </a:cubicBezTo>
                  <a:cubicBezTo>
                    <a:pt x="1404" y="251079"/>
                    <a:pt x="203015" y="29214"/>
                    <a:pt x="467393" y="2422"/>
                  </a:cubicBezTo>
                  <a:cubicBezTo>
                    <a:pt x="484220" y="872"/>
                    <a:pt x="501490" y="-13"/>
                    <a:pt x="518316" y="-13"/>
                  </a:cubicBezTo>
                  <a:cubicBezTo>
                    <a:pt x="805301" y="-956"/>
                    <a:pt x="1038705" y="230927"/>
                    <a:pt x="1039657" y="517914"/>
                  </a:cubicBezTo>
                  <a:cubicBezTo>
                    <a:pt x="1040543" y="787000"/>
                    <a:pt x="835855" y="1012248"/>
                    <a:pt x="567911" y="1037045"/>
                  </a:cubicBezTo>
                  <a:cubicBezTo>
                    <a:pt x="551062" y="1038734"/>
                    <a:pt x="534147" y="1039547"/>
                    <a:pt x="517209" y="103948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8" name="Forma Livre: Forma 34">
              <a:extLst>
                <a:ext uri="{FF2B5EF4-FFF2-40B4-BE49-F238E27FC236}">
                  <a16:creationId xmlns:a16="http://schemas.microsoft.com/office/drawing/2014/main" id="{DB58A093-2767-3200-06C4-1E8047DBDF3E}"/>
                </a:ext>
              </a:extLst>
            </p:cNvPr>
            <p:cNvSpPr/>
            <p:nvPr/>
          </p:nvSpPr>
          <p:spPr>
            <a:xfrm rot="1711717">
              <a:off x="1648155" y="709476"/>
              <a:ext cx="1078380" cy="1105250"/>
            </a:xfrm>
            <a:custGeom>
              <a:avLst/>
              <a:gdLst>
                <a:gd name="connsiteX0" fmla="*/ 539147 w 1078380"/>
                <a:gd name="connsiteY0" fmla="*/ 66405 h 1105250"/>
                <a:gd name="connsiteX1" fmla="*/ 1016451 w 1078380"/>
                <a:gd name="connsiteY1" fmla="*/ 563082 h 1105250"/>
                <a:gd name="connsiteX2" fmla="*/ 585420 w 1078380"/>
                <a:gd name="connsiteY2" fmla="*/ 1037263 h 1105250"/>
                <a:gd name="connsiteX3" fmla="*/ 537818 w 1078380"/>
                <a:gd name="connsiteY3" fmla="*/ 1039477 h 1105250"/>
                <a:gd name="connsiteX4" fmla="*/ 62131 w 1078380"/>
                <a:gd name="connsiteY4" fmla="*/ 541240 h 1105250"/>
                <a:gd name="connsiteX5" fmla="*/ 491545 w 1078380"/>
                <a:gd name="connsiteY5" fmla="*/ 68841 h 1105250"/>
                <a:gd name="connsiteX6" fmla="*/ 539147 w 1078380"/>
                <a:gd name="connsiteY6" fmla="*/ 66405 h 1105250"/>
                <a:gd name="connsiteX7" fmla="*/ 539147 w 1078380"/>
                <a:gd name="connsiteY7" fmla="*/ -16 h 1105250"/>
                <a:gd name="connsiteX8" fmla="*/ 485124 w 1078380"/>
                <a:gd name="connsiteY8" fmla="*/ 2641 h 1105250"/>
                <a:gd name="connsiteX9" fmla="*/ 4256 w 1078380"/>
                <a:gd name="connsiteY9" fmla="*/ 620301 h 1105250"/>
                <a:gd name="connsiteX10" fmla="*/ 539147 w 1078380"/>
                <a:gd name="connsiteY10" fmla="*/ 1105235 h 1105250"/>
                <a:gd name="connsiteX11" fmla="*/ 593170 w 1078380"/>
                <a:gd name="connsiteY11" fmla="*/ 1102578 h 1105250"/>
                <a:gd name="connsiteX12" fmla="*/ 1074038 w 1078380"/>
                <a:gd name="connsiteY12" fmla="*/ 484917 h 1105250"/>
                <a:gd name="connsiteX13" fmla="*/ 539147 w 107838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8380" h="1105250">
                  <a:moveTo>
                    <a:pt x="539147" y="66405"/>
                  </a:moveTo>
                  <a:cubicBezTo>
                    <a:pt x="808109" y="71752"/>
                    <a:pt x="1021808" y="294122"/>
                    <a:pt x="1016451" y="563082"/>
                  </a:cubicBezTo>
                  <a:cubicBezTo>
                    <a:pt x="1011624" y="806708"/>
                    <a:pt x="827482" y="1009271"/>
                    <a:pt x="585420" y="1037263"/>
                  </a:cubicBezTo>
                  <a:cubicBezTo>
                    <a:pt x="569479" y="1038813"/>
                    <a:pt x="553538" y="1039477"/>
                    <a:pt x="537818" y="1039477"/>
                  </a:cubicBezTo>
                  <a:cubicBezTo>
                    <a:pt x="268878" y="1033249"/>
                    <a:pt x="55910" y="810180"/>
                    <a:pt x="62131" y="541240"/>
                  </a:cubicBezTo>
                  <a:cubicBezTo>
                    <a:pt x="67755" y="298847"/>
                    <a:pt x="250790" y="97488"/>
                    <a:pt x="491545" y="68841"/>
                  </a:cubicBezTo>
                  <a:cubicBezTo>
                    <a:pt x="507486" y="67291"/>
                    <a:pt x="523427" y="66405"/>
                    <a:pt x="539147" y="66405"/>
                  </a:cubicBezTo>
                  <a:moveTo>
                    <a:pt x="539147" y="-16"/>
                  </a:moveTo>
                  <a:cubicBezTo>
                    <a:pt x="521213" y="-16"/>
                    <a:pt x="503058" y="-16"/>
                    <a:pt x="485124" y="2641"/>
                  </a:cubicBezTo>
                  <a:cubicBezTo>
                    <a:pt x="181778" y="40412"/>
                    <a:pt x="-33516" y="316949"/>
                    <a:pt x="4256" y="620301"/>
                  </a:cubicBezTo>
                  <a:cubicBezTo>
                    <a:pt x="38087" y="891991"/>
                    <a:pt x="265447" y="1098127"/>
                    <a:pt x="539147" y="1105235"/>
                  </a:cubicBezTo>
                  <a:cubicBezTo>
                    <a:pt x="557080" y="1105235"/>
                    <a:pt x="575236" y="1105235"/>
                    <a:pt x="593170" y="1102578"/>
                  </a:cubicBezTo>
                  <a:cubicBezTo>
                    <a:pt x="896515" y="1064806"/>
                    <a:pt x="1111809" y="788270"/>
                    <a:pt x="1074038" y="484917"/>
                  </a:cubicBezTo>
                  <a:cubicBezTo>
                    <a:pt x="1040229" y="213227"/>
                    <a:pt x="812847" y="7091"/>
                    <a:pt x="539147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19" name="Forma Livre: Forma 35">
              <a:extLst>
                <a:ext uri="{FF2B5EF4-FFF2-40B4-BE49-F238E27FC236}">
                  <a16:creationId xmlns:a16="http://schemas.microsoft.com/office/drawing/2014/main" id="{D2C1DE8F-6754-8E3A-3C7E-D1E7A4C61762}"/>
                </a:ext>
              </a:extLst>
            </p:cNvPr>
            <p:cNvSpPr/>
            <p:nvPr/>
          </p:nvSpPr>
          <p:spPr>
            <a:xfrm rot="1711717">
              <a:off x="-2752632" y="8871805"/>
              <a:ext cx="1043083" cy="1039499"/>
            </a:xfrm>
            <a:custGeom>
              <a:avLst/>
              <a:gdLst>
                <a:gd name="connsiteX0" fmla="*/ 520834 w 1043083"/>
                <a:gd name="connsiteY0" fmla="*/ 1039481 h 1039499"/>
                <a:gd name="connsiteX1" fmla="*/ -42 w 1043083"/>
                <a:gd name="connsiteY1" fmla="*/ 521107 h 1039499"/>
                <a:gd name="connsiteX2" fmla="*/ 471682 w 1043083"/>
                <a:gd name="connsiteY2" fmla="*/ 2423 h 1039499"/>
                <a:gd name="connsiteX3" fmla="*/ 522162 w 1043083"/>
                <a:gd name="connsiteY3" fmla="*/ -12 h 1039499"/>
                <a:gd name="connsiteX4" fmla="*/ 1043038 w 1043083"/>
                <a:gd name="connsiteY4" fmla="*/ 518362 h 1039499"/>
                <a:gd name="connsiteX5" fmla="*/ 571314 w 1043083"/>
                <a:gd name="connsiteY5" fmla="*/ 1037046 h 1039499"/>
                <a:gd name="connsiteX6" fmla="*/ 521055 w 1043083"/>
                <a:gd name="connsiteY6" fmla="*/ 1039481 h 103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083" h="1039499">
                  <a:moveTo>
                    <a:pt x="520834" y="1039481"/>
                  </a:moveTo>
                  <a:cubicBezTo>
                    <a:pt x="233850" y="1040167"/>
                    <a:pt x="645" y="808091"/>
                    <a:pt x="-42" y="521107"/>
                  </a:cubicBezTo>
                  <a:cubicBezTo>
                    <a:pt x="-706" y="252189"/>
                    <a:pt x="203916" y="27221"/>
                    <a:pt x="471682" y="2423"/>
                  </a:cubicBezTo>
                  <a:cubicBezTo>
                    <a:pt x="488465" y="718"/>
                    <a:pt x="505314" y="-78"/>
                    <a:pt x="522162" y="-12"/>
                  </a:cubicBezTo>
                  <a:cubicBezTo>
                    <a:pt x="809147" y="-699"/>
                    <a:pt x="1042352" y="231377"/>
                    <a:pt x="1043038" y="518362"/>
                  </a:cubicBezTo>
                  <a:cubicBezTo>
                    <a:pt x="1043703" y="787279"/>
                    <a:pt x="839081" y="1012249"/>
                    <a:pt x="571314" y="1037046"/>
                  </a:cubicBezTo>
                  <a:cubicBezTo>
                    <a:pt x="554488" y="1038596"/>
                    <a:pt x="537661" y="1039481"/>
                    <a:pt x="521055" y="10394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0" name="Forma Livre: Forma 36">
              <a:extLst>
                <a:ext uri="{FF2B5EF4-FFF2-40B4-BE49-F238E27FC236}">
                  <a16:creationId xmlns:a16="http://schemas.microsoft.com/office/drawing/2014/main" id="{F1BFEC5A-7B41-B845-CF24-44BABF331D8D}"/>
                </a:ext>
              </a:extLst>
            </p:cNvPr>
            <p:cNvSpPr/>
            <p:nvPr/>
          </p:nvSpPr>
          <p:spPr>
            <a:xfrm rot="1711717">
              <a:off x="-2772065" y="8838547"/>
              <a:ext cx="1079150" cy="1105250"/>
            </a:xfrm>
            <a:custGeom>
              <a:avLst/>
              <a:gdLst>
                <a:gd name="connsiteX0" fmla="*/ 540281 w 1079150"/>
                <a:gd name="connsiteY0" fmla="*/ 66405 h 1105250"/>
                <a:gd name="connsiteX1" fmla="*/ 1015591 w 1079150"/>
                <a:gd name="connsiteY1" fmla="*/ 565008 h 1105250"/>
                <a:gd name="connsiteX2" fmla="*/ 586111 w 1079150"/>
                <a:gd name="connsiteY2" fmla="*/ 1037042 h 1105250"/>
                <a:gd name="connsiteX3" fmla="*/ 538952 w 1079150"/>
                <a:gd name="connsiteY3" fmla="*/ 1039478 h 1105250"/>
                <a:gd name="connsiteX4" fmla="*/ 62025 w 1079150"/>
                <a:gd name="connsiteY4" fmla="*/ 542425 h 1105250"/>
                <a:gd name="connsiteX5" fmla="*/ 493121 w 1079150"/>
                <a:gd name="connsiteY5" fmla="*/ 68619 h 1105250"/>
                <a:gd name="connsiteX6" fmla="*/ 540281 w 1079150"/>
                <a:gd name="connsiteY6" fmla="*/ 66405 h 1105250"/>
                <a:gd name="connsiteX7" fmla="*/ 540281 w 1079150"/>
                <a:gd name="connsiteY7" fmla="*/ -16 h 1105250"/>
                <a:gd name="connsiteX8" fmla="*/ 486701 w 1079150"/>
                <a:gd name="connsiteY8" fmla="*/ 2419 h 1105250"/>
                <a:gd name="connsiteX9" fmla="*/ 4061 w 1079150"/>
                <a:gd name="connsiteY9" fmla="*/ 618699 h 1105250"/>
                <a:gd name="connsiteX10" fmla="*/ 540281 w 1079150"/>
                <a:gd name="connsiteY10" fmla="*/ 1105235 h 1105250"/>
                <a:gd name="connsiteX11" fmla="*/ 593860 w 1079150"/>
                <a:gd name="connsiteY11" fmla="*/ 1102577 h 1105250"/>
                <a:gd name="connsiteX12" fmla="*/ 1074817 w 1079150"/>
                <a:gd name="connsiteY12" fmla="*/ 484992 h 1105250"/>
                <a:gd name="connsiteX13" fmla="*/ 540281 w 107915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150" h="1105250">
                  <a:moveTo>
                    <a:pt x="540281" y="66405"/>
                  </a:moveTo>
                  <a:cubicBezTo>
                    <a:pt x="809221" y="72848"/>
                    <a:pt x="1022012" y="296068"/>
                    <a:pt x="1015591" y="565008"/>
                  </a:cubicBezTo>
                  <a:cubicBezTo>
                    <a:pt x="1009791" y="807269"/>
                    <a:pt x="826756" y="1008437"/>
                    <a:pt x="586111" y="1037042"/>
                  </a:cubicBezTo>
                  <a:cubicBezTo>
                    <a:pt x="570392" y="1038592"/>
                    <a:pt x="554672" y="1039478"/>
                    <a:pt x="538952" y="1039478"/>
                  </a:cubicBezTo>
                  <a:cubicBezTo>
                    <a:pt x="269990" y="1033920"/>
                    <a:pt x="56468" y="811387"/>
                    <a:pt x="62025" y="542425"/>
                  </a:cubicBezTo>
                  <a:cubicBezTo>
                    <a:pt x="67051" y="298924"/>
                    <a:pt x="251171" y="96560"/>
                    <a:pt x="493121" y="68619"/>
                  </a:cubicBezTo>
                  <a:cubicBezTo>
                    <a:pt x="508841" y="67069"/>
                    <a:pt x="524561" y="66405"/>
                    <a:pt x="540281" y="66405"/>
                  </a:cubicBezTo>
                  <a:moveTo>
                    <a:pt x="540281" y="-16"/>
                  </a:moveTo>
                  <a:cubicBezTo>
                    <a:pt x="522347" y="-16"/>
                    <a:pt x="504413" y="-16"/>
                    <a:pt x="486701" y="2419"/>
                  </a:cubicBezTo>
                  <a:cubicBezTo>
                    <a:pt x="183244" y="39328"/>
                    <a:pt x="-32847" y="315242"/>
                    <a:pt x="4061" y="618699"/>
                  </a:cubicBezTo>
                  <a:cubicBezTo>
                    <a:pt x="37228" y="891513"/>
                    <a:pt x="265540" y="1098659"/>
                    <a:pt x="540281" y="1105235"/>
                  </a:cubicBezTo>
                  <a:cubicBezTo>
                    <a:pt x="558214" y="1105235"/>
                    <a:pt x="576148" y="1105235"/>
                    <a:pt x="593860" y="1102577"/>
                  </a:cubicBezTo>
                  <a:cubicBezTo>
                    <a:pt x="897229" y="1064851"/>
                    <a:pt x="1112544" y="788338"/>
                    <a:pt x="1074817" y="484992"/>
                  </a:cubicBezTo>
                  <a:cubicBezTo>
                    <a:pt x="1041053" y="213396"/>
                    <a:pt x="813870" y="7268"/>
                    <a:pt x="540281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1" name="Forma Livre: Forma 37">
              <a:extLst>
                <a:ext uri="{FF2B5EF4-FFF2-40B4-BE49-F238E27FC236}">
                  <a16:creationId xmlns:a16="http://schemas.microsoft.com/office/drawing/2014/main" id="{1A65DE09-68B7-09F7-FD0C-4A18BC4700D4}"/>
                </a:ext>
              </a:extLst>
            </p:cNvPr>
            <p:cNvSpPr/>
            <p:nvPr/>
          </p:nvSpPr>
          <p:spPr>
            <a:xfrm rot="1711717">
              <a:off x="4082214" y="4671382"/>
              <a:ext cx="1038851" cy="1039316"/>
            </a:xfrm>
            <a:custGeom>
              <a:avLst/>
              <a:gdLst>
                <a:gd name="connsiteX0" fmla="*/ 519902 w 1038851"/>
                <a:gd name="connsiteY0" fmla="*/ 1039300 h 1039316"/>
                <a:gd name="connsiteX1" fmla="*/ -43 w 1038851"/>
                <a:gd name="connsiteY1" fmla="*/ 519531 h 1039316"/>
                <a:gd name="connsiteX2" fmla="*/ 215914 w 1038851"/>
                <a:gd name="connsiteY2" fmla="*/ 97668 h 1039316"/>
                <a:gd name="connsiteX3" fmla="*/ 941124 w 1038851"/>
                <a:gd name="connsiteY3" fmla="*/ 216451 h 1039316"/>
                <a:gd name="connsiteX4" fmla="*/ 822341 w 1038851"/>
                <a:gd name="connsiteY4" fmla="*/ 941661 h 1039316"/>
                <a:gd name="connsiteX5" fmla="*/ 519902 w 1038851"/>
                <a:gd name="connsiteY5" fmla="*/ 1039300 h 103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851" h="1039316">
                  <a:moveTo>
                    <a:pt x="519902" y="1039300"/>
                  </a:moveTo>
                  <a:cubicBezTo>
                    <a:pt x="232785" y="1039345"/>
                    <a:pt x="0" y="806626"/>
                    <a:pt x="-43" y="519531"/>
                  </a:cubicBezTo>
                  <a:cubicBezTo>
                    <a:pt x="-66" y="352371"/>
                    <a:pt x="80282" y="195395"/>
                    <a:pt x="215914" y="97668"/>
                  </a:cubicBezTo>
                  <a:cubicBezTo>
                    <a:pt x="448987" y="-69803"/>
                    <a:pt x="773676" y="-16621"/>
                    <a:pt x="941124" y="216451"/>
                  </a:cubicBezTo>
                  <a:cubicBezTo>
                    <a:pt x="1108595" y="449501"/>
                    <a:pt x="1055413" y="774191"/>
                    <a:pt x="822341" y="941661"/>
                  </a:cubicBezTo>
                  <a:cubicBezTo>
                    <a:pt x="734200" y="1005005"/>
                    <a:pt x="628435" y="1039145"/>
                    <a:pt x="519902" y="103930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2" name="Forma Livre: Forma 38">
              <a:extLst>
                <a:ext uri="{FF2B5EF4-FFF2-40B4-BE49-F238E27FC236}">
                  <a16:creationId xmlns:a16="http://schemas.microsoft.com/office/drawing/2014/main" id="{1FEC813C-8D7D-C9FB-FC83-6A5A9CC36D61}"/>
                </a:ext>
              </a:extLst>
            </p:cNvPr>
            <p:cNvSpPr/>
            <p:nvPr/>
          </p:nvSpPr>
          <p:spPr>
            <a:xfrm rot="1711717">
              <a:off x="4049923" y="4637553"/>
              <a:ext cx="1104636" cy="1105914"/>
            </a:xfrm>
            <a:custGeom>
              <a:avLst/>
              <a:gdLst>
                <a:gd name="connsiteX0" fmla="*/ 551633 w 1104636"/>
                <a:gd name="connsiteY0" fmla="*/ 67069 h 1105914"/>
                <a:gd name="connsiteX1" fmla="*/ 1038368 w 1104636"/>
                <a:gd name="connsiteY1" fmla="*/ 554513 h 1105914"/>
                <a:gd name="connsiteX2" fmla="*/ 550925 w 1104636"/>
                <a:gd name="connsiteY2" fmla="*/ 1041249 h 1105914"/>
                <a:gd name="connsiteX3" fmla="*/ 64189 w 1104636"/>
                <a:gd name="connsiteY3" fmla="*/ 553805 h 1105914"/>
                <a:gd name="connsiteX4" fmla="*/ 267793 w 1104636"/>
                <a:gd name="connsiteY4" fmla="*/ 158067 h 1105914"/>
                <a:gd name="connsiteX5" fmla="*/ 551633 w 1104636"/>
                <a:gd name="connsiteY5" fmla="*/ 66405 h 1105914"/>
                <a:gd name="connsiteX6" fmla="*/ 551633 w 1104636"/>
                <a:gd name="connsiteY6" fmla="*/ -16 h 1105914"/>
                <a:gd name="connsiteX7" fmla="*/ -40 w 1104636"/>
                <a:gd name="connsiteY7" fmla="*/ 555310 h 1105914"/>
                <a:gd name="connsiteX8" fmla="*/ 103511 w 1104636"/>
                <a:gd name="connsiteY8" fmla="*/ 875860 h 1105914"/>
                <a:gd name="connsiteX9" fmla="*/ 552519 w 1104636"/>
                <a:gd name="connsiteY9" fmla="*/ 1105899 h 1105914"/>
                <a:gd name="connsiteX10" fmla="*/ 1104591 w 1104636"/>
                <a:gd name="connsiteY10" fmla="*/ 550949 h 1105914"/>
                <a:gd name="connsiteX11" fmla="*/ 1000862 w 1104636"/>
                <a:gd name="connsiteY11" fmla="*/ 229802 h 1105914"/>
                <a:gd name="connsiteX12" fmla="*/ 551633 w 1104636"/>
                <a:gd name="connsiteY12" fmla="*/ -16 h 1105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4636" h="1105914">
                  <a:moveTo>
                    <a:pt x="551633" y="67069"/>
                  </a:moveTo>
                  <a:cubicBezTo>
                    <a:pt x="820640" y="67269"/>
                    <a:pt x="1038568" y="285507"/>
                    <a:pt x="1038368" y="554513"/>
                  </a:cubicBezTo>
                  <a:cubicBezTo>
                    <a:pt x="1038191" y="823520"/>
                    <a:pt x="819953" y="1041448"/>
                    <a:pt x="550925" y="1041249"/>
                  </a:cubicBezTo>
                  <a:cubicBezTo>
                    <a:pt x="281919" y="1041049"/>
                    <a:pt x="64012" y="822811"/>
                    <a:pt x="64189" y="553805"/>
                  </a:cubicBezTo>
                  <a:cubicBezTo>
                    <a:pt x="64300" y="396785"/>
                    <a:pt x="140109" y="249462"/>
                    <a:pt x="267793" y="158067"/>
                  </a:cubicBezTo>
                  <a:cubicBezTo>
                    <a:pt x="350443" y="98509"/>
                    <a:pt x="449743" y="66427"/>
                    <a:pt x="551633" y="66405"/>
                  </a:cubicBezTo>
                  <a:moveTo>
                    <a:pt x="551633" y="-16"/>
                  </a:moveTo>
                  <a:cubicBezTo>
                    <a:pt x="245940" y="1002"/>
                    <a:pt x="-1059" y="249617"/>
                    <a:pt x="-40" y="555310"/>
                  </a:cubicBezTo>
                  <a:cubicBezTo>
                    <a:pt x="337" y="670330"/>
                    <a:pt x="36536" y="782361"/>
                    <a:pt x="103511" y="875860"/>
                  </a:cubicBezTo>
                  <a:cubicBezTo>
                    <a:pt x="207615" y="1020104"/>
                    <a:pt x="374621" y="1105677"/>
                    <a:pt x="552519" y="1105899"/>
                  </a:cubicBezTo>
                  <a:cubicBezTo>
                    <a:pt x="858212" y="1105102"/>
                    <a:pt x="1105388" y="856642"/>
                    <a:pt x="1104591" y="550949"/>
                  </a:cubicBezTo>
                  <a:cubicBezTo>
                    <a:pt x="1104281" y="435708"/>
                    <a:pt x="1068015" y="323433"/>
                    <a:pt x="1000862" y="229802"/>
                  </a:cubicBezTo>
                  <a:cubicBezTo>
                    <a:pt x="896626" y="85601"/>
                    <a:pt x="729554" y="117"/>
                    <a:pt x="551633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3" name="Forma Livre: Forma 39">
              <a:extLst>
                <a:ext uri="{FF2B5EF4-FFF2-40B4-BE49-F238E27FC236}">
                  <a16:creationId xmlns:a16="http://schemas.microsoft.com/office/drawing/2014/main" id="{7DFC1A71-978F-359D-AF03-1A1F0900066A}"/>
                </a:ext>
              </a:extLst>
            </p:cNvPr>
            <p:cNvSpPr/>
            <p:nvPr/>
          </p:nvSpPr>
          <p:spPr>
            <a:xfrm rot="1711717">
              <a:off x="-5165983" y="4942888"/>
              <a:ext cx="1039497" cy="1039493"/>
            </a:xfrm>
            <a:custGeom>
              <a:avLst/>
              <a:gdLst>
                <a:gd name="connsiteX0" fmla="*/ 520144 w 1039497"/>
                <a:gd name="connsiteY0" fmla="*/ 1039477 h 1039493"/>
                <a:gd name="connsiteX1" fmla="*/ -43 w 1039497"/>
                <a:gd name="connsiteY1" fmla="*/ 520395 h 1039493"/>
                <a:gd name="connsiteX2" fmla="*/ 216377 w 1039497"/>
                <a:gd name="connsiteY2" fmla="*/ 97845 h 1039493"/>
                <a:gd name="connsiteX3" fmla="*/ 519259 w 1039497"/>
                <a:gd name="connsiteY3" fmla="*/ -16 h 1039493"/>
                <a:gd name="connsiteX4" fmla="*/ 941698 w 1039497"/>
                <a:gd name="connsiteY4" fmla="*/ 216518 h 1039493"/>
                <a:gd name="connsiteX5" fmla="*/ 823105 w 1039497"/>
                <a:gd name="connsiteY5" fmla="*/ 941772 h 1039493"/>
                <a:gd name="connsiteX6" fmla="*/ 521030 w 1039497"/>
                <a:gd name="connsiteY6" fmla="*/ 1039477 h 103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497" h="1039493">
                  <a:moveTo>
                    <a:pt x="520144" y="1039477"/>
                  </a:moveTo>
                  <a:cubicBezTo>
                    <a:pt x="233158" y="1039787"/>
                    <a:pt x="262" y="807380"/>
                    <a:pt x="-43" y="520395"/>
                  </a:cubicBezTo>
                  <a:cubicBezTo>
                    <a:pt x="-220" y="352903"/>
                    <a:pt x="80353" y="195572"/>
                    <a:pt x="216377" y="97845"/>
                  </a:cubicBezTo>
                  <a:cubicBezTo>
                    <a:pt x="304505" y="34125"/>
                    <a:pt x="410509" y="-127"/>
                    <a:pt x="519259" y="-16"/>
                  </a:cubicBezTo>
                  <a:cubicBezTo>
                    <a:pt x="686667" y="161"/>
                    <a:pt x="843811" y="80708"/>
                    <a:pt x="941698" y="216518"/>
                  </a:cubicBezTo>
                  <a:cubicBezTo>
                    <a:pt x="1109219" y="449546"/>
                    <a:pt x="1056124" y="774235"/>
                    <a:pt x="823105" y="941772"/>
                  </a:cubicBezTo>
                  <a:cubicBezTo>
                    <a:pt x="735073" y="1005049"/>
                    <a:pt x="629449" y="1039212"/>
                    <a:pt x="521030" y="103947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4" name="Forma Livre: Forma 40">
              <a:extLst>
                <a:ext uri="{FF2B5EF4-FFF2-40B4-BE49-F238E27FC236}">
                  <a16:creationId xmlns:a16="http://schemas.microsoft.com/office/drawing/2014/main" id="{F432E89C-3EAA-2E08-CE8C-AB7AF2BDC2CD}"/>
                </a:ext>
              </a:extLst>
            </p:cNvPr>
            <p:cNvSpPr/>
            <p:nvPr/>
          </p:nvSpPr>
          <p:spPr>
            <a:xfrm rot="1711717">
              <a:off x="-5200281" y="4909459"/>
              <a:ext cx="1107021" cy="1107025"/>
            </a:xfrm>
            <a:custGeom>
              <a:avLst/>
              <a:gdLst>
                <a:gd name="connsiteX0" fmla="*/ 553330 w 1107021"/>
                <a:gd name="connsiteY0" fmla="*/ 66409 h 1107025"/>
                <a:gd name="connsiteX1" fmla="*/ 1041217 w 1107021"/>
                <a:gd name="connsiteY1" fmla="*/ 552701 h 1107025"/>
                <a:gd name="connsiteX2" fmla="*/ 554927 w 1107021"/>
                <a:gd name="connsiteY2" fmla="*/ 1040588 h 1107025"/>
                <a:gd name="connsiteX3" fmla="*/ 67040 w 1107021"/>
                <a:gd name="connsiteY3" fmla="*/ 554296 h 1107025"/>
                <a:gd name="connsiteX4" fmla="*/ 269711 w 1107021"/>
                <a:gd name="connsiteY4" fmla="*/ 158070 h 1107025"/>
                <a:gd name="connsiteX5" fmla="*/ 553330 w 1107021"/>
                <a:gd name="connsiteY5" fmla="*/ 66409 h 1107025"/>
                <a:gd name="connsiteX6" fmla="*/ 553330 w 1107021"/>
                <a:gd name="connsiteY6" fmla="*/ -13 h 1107025"/>
                <a:gd name="connsiteX7" fmla="*/ -43 w 1107021"/>
                <a:gd name="connsiteY7" fmla="*/ 553631 h 1107025"/>
                <a:gd name="connsiteX8" fmla="*/ 553602 w 1107021"/>
                <a:gd name="connsiteY8" fmla="*/ 1107009 h 1107025"/>
                <a:gd name="connsiteX9" fmla="*/ 1106978 w 1107021"/>
                <a:gd name="connsiteY9" fmla="*/ 553365 h 1107025"/>
                <a:gd name="connsiteX10" fmla="*/ 1002781 w 1107021"/>
                <a:gd name="connsiteY10" fmla="*/ 230248 h 1107025"/>
                <a:gd name="connsiteX11" fmla="*/ 553330 w 1107021"/>
                <a:gd name="connsiteY11" fmla="*/ -13 h 110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5">
                  <a:moveTo>
                    <a:pt x="553330" y="66409"/>
                  </a:moveTo>
                  <a:cubicBezTo>
                    <a:pt x="822341" y="65966"/>
                    <a:pt x="1040776" y="283695"/>
                    <a:pt x="1041217" y="552701"/>
                  </a:cubicBezTo>
                  <a:cubicBezTo>
                    <a:pt x="1041660" y="821707"/>
                    <a:pt x="823940" y="1040145"/>
                    <a:pt x="554927" y="1040588"/>
                  </a:cubicBezTo>
                  <a:cubicBezTo>
                    <a:pt x="285916" y="1041031"/>
                    <a:pt x="67480" y="823302"/>
                    <a:pt x="67040" y="554296"/>
                  </a:cubicBezTo>
                  <a:cubicBezTo>
                    <a:pt x="66783" y="397275"/>
                    <a:pt x="142238" y="249754"/>
                    <a:pt x="269711" y="158070"/>
                  </a:cubicBezTo>
                  <a:cubicBezTo>
                    <a:pt x="352350" y="98623"/>
                    <a:pt x="451535" y="66586"/>
                    <a:pt x="553330" y="66409"/>
                  </a:cubicBezTo>
                  <a:moveTo>
                    <a:pt x="553330" y="-13"/>
                  </a:moveTo>
                  <a:cubicBezTo>
                    <a:pt x="247635" y="54"/>
                    <a:pt x="-119" y="247938"/>
                    <a:pt x="-43" y="553631"/>
                  </a:cubicBezTo>
                  <a:cubicBezTo>
                    <a:pt x="32" y="859324"/>
                    <a:pt x="247907" y="1107076"/>
                    <a:pt x="553602" y="1107009"/>
                  </a:cubicBezTo>
                  <a:cubicBezTo>
                    <a:pt x="859298" y="1106943"/>
                    <a:pt x="1107054" y="859058"/>
                    <a:pt x="1106978" y="553365"/>
                  </a:cubicBezTo>
                  <a:cubicBezTo>
                    <a:pt x="1106950" y="437394"/>
                    <a:pt x="1070502" y="324389"/>
                    <a:pt x="1002781" y="230248"/>
                  </a:cubicBezTo>
                  <a:cubicBezTo>
                    <a:pt x="899142" y="85184"/>
                    <a:pt x="731614" y="-654"/>
                    <a:pt x="553330" y="-13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5" name="Forma Livre: Forma 41">
              <a:extLst>
                <a:ext uri="{FF2B5EF4-FFF2-40B4-BE49-F238E27FC236}">
                  <a16:creationId xmlns:a16="http://schemas.microsoft.com/office/drawing/2014/main" id="{44D70B9D-AEF2-CB5B-513E-43009A91F9A8}"/>
                </a:ext>
              </a:extLst>
            </p:cNvPr>
            <p:cNvSpPr/>
            <p:nvPr/>
          </p:nvSpPr>
          <p:spPr>
            <a:xfrm rot="1711717">
              <a:off x="1896047" y="8737952"/>
              <a:ext cx="1040157" cy="1040163"/>
            </a:xfrm>
            <a:custGeom>
              <a:avLst/>
              <a:gdLst>
                <a:gd name="connsiteX0" fmla="*/ 519791 w 1040157"/>
                <a:gd name="connsiteY0" fmla="*/ 1040142 h 1040163"/>
                <a:gd name="connsiteX1" fmla="*/ -43 w 1040157"/>
                <a:gd name="connsiteY1" fmla="*/ 519819 h 1040163"/>
                <a:gd name="connsiteX2" fmla="*/ 520278 w 1040157"/>
                <a:gd name="connsiteY2" fmla="*/ -16 h 1040163"/>
                <a:gd name="connsiteX3" fmla="*/ 1040114 w 1040157"/>
                <a:gd name="connsiteY3" fmla="*/ 520307 h 1040163"/>
                <a:gd name="connsiteX4" fmla="*/ 994704 w 1040157"/>
                <a:gd name="connsiteY4" fmla="*/ 732611 h 1040163"/>
                <a:gd name="connsiteX5" fmla="*/ 520235 w 1040157"/>
                <a:gd name="connsiteY5" fmla="*/ 1040142 h 104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157" h="1040163">
                  <a:moveTo>
                    <a:pt x="519791" y="1040142"/>
                  </a:moveTo>
                  <a:cubicBezTo>
                    <a:pt x="232564" y="1040009"/>
                    <a:pt x="-177" y="807047"/>
                    <a:pt x="-43" y="519819"/>
                  </a:cubicBezTo>
                  <a:cubicBezTo>
                    <a:pt x="89" y="232591"/>
                    <a:pt x="233051" y="-149"/>
                    <a:pt x="520278" y="-16"/>
                  </a:cubicBezTo>
                  <a:cubicBezTo>
                    <a:pt x="807528" y="116"/>
                    <a:pt x="1040247" y="233078"/>
                    <a:pt x="1040114" y="520307"/>
                  </a:cubicBezTo>
                  <a:cubicBezTo>
                    <a:pt x="1040092" y="593481"/>
                    <a:pt x="1024616" y="665836"/>
                    <a:pt x="994704" y="732611"/>
                  </a:cubicBezTo>
                  <a:cubicBezTo>
                    <a:pt x="911766" y="920340"/>
                    <a:pt x="725476" y="1041094"/>
                    <a:pt x="520235" y="104014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6" name="Forma Livre: Forma 42">
              <a:extLst>
                <a:ext uri="{FF2B5EF4-FFF2-40B4-BE49-F238E27FC236}">
                  <a16:creationId xmlns:a16="http://schemas.microsoft.com/office/drawing/2014/main" id="{6F10EB60-C571-A1A9-5C24-CE4493F82FC5}"/>
                </a:ext>
              </a:extLst>
            </p:cNvPr>
            <p:cNvSpPr/>
            <p:nvPr/>
          </p:nvSpPr>
          <p:spPr>
            <a:xfrm rot="1711717">
              <a:off x="1862279" y="8705092"/>
              <a:ext cx="1107021" cy="1107021"/>
            </a:xfrm>
            <a:custGeom>
              <a:avLst/>
              <a:gdLst>
                <a:gd name="connsiteX0" fmla="*/ 553689 w 1107021"/>
                <a:gd name="connsiteY0" fmla="*/ 66405 h 1107021"/>
                <a:gd name="connsiteX1" fmla="*/ 1040890 w 1107021"/>
                <a:gd name="connsiteY1" fmla="*/ 553384 h 1107021"/>
                <a:gd name="connsiteX2" fmla="*/ 553910 w 1107021"/>
                <a:gd name="connsiteY2" fmla="*/ 1040584 h 1107021"/>
                <a:gd name="connsiteX3" fmla="*/ 66710 w 1107021"/>
                <a:gd name="connsiteY3" fmla="*/ 553606 h 1107021"/>
                <a:gd name="connsiteX4" fmla="*/ 109330 w 1107021"/>
                <a:gd name="connsiteY4" fmla="*/ 354231 h 1107021"/>
                <a:gd name="connsiteX5" fmla="*/ 553689 w 1107021"/>
                <a:gd name="connsiteY5" fmla="*/ 66405 h 1107021"/>
                <a:gd name="connsiteX6" fmla="*/ 553689 w 1107021"/>
                <a:gd name="connsiteY6" fmla="*/ -16 h 1107021"/>
                <a:gd name="connsiteX7" fmla="*/ -43 w 1107021"/>
                <a:gd name="connsiteY7" fmla="*/ 553274 h 1107021"/>
                <a:gd name="connsiteX8" fmla="*/ 553246 w 1107021"/>
                <a:gd name="connsiteY8" fmla="*/ 1107006 h 1107021"/>
                <a:gd name="connsiteX9" fmla="*/ 1106978 w 1107021"/>
                <a:gd name="connsiteY9" fmla="*/ 553717 h 1107021"/>
                <a:gd name="connsiteX10" fmla="*/ 779521 w 1107021"/>
                <a:gd name="connsiteY10" fmla="*/ 48250 h 1107021"/>
                <a:gd name="connsiteX11" fmla="*/ 553689 w 1107021"/>
                <a:gd name="connsiteY11" fmla="*/ -16 h 110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1">
                  <a:moveTo>
                    <a:pt x="553689" y="66405"/>
                  </a:moveTo>
                  <a:cubicBezTo>
                    <a:pt x="822695" y="66339"/>
                    <a:pt x="1040823" y="284378"/>
                    <a:pt x="1040890" y="553384"/>
                  </a:cubicBezTo>
                  <a:cubicBezTo>
                    <a:pt x="1040956" y="822391"/>
                    <a:pt x="822917" y="1040518"/>
                    <a:pt x="553910" y="1040584"/>
                  </a:cubicBezTo>
                  <a:cubicBezTo>
                    <a:pt x="284882" y="1040651"/>
                    <a:pt x="66777" y="822612"/>
                    <a:pt x="66710" y="553606"/>
                  </a:cubicBezTo>
                  <a:cubicBezTo>
                    <a:pt x="66688" y="484882"/>
                    <a:pt x="81212" y="416933"/>
                    <a:pt x="109330" y="354231"/>
                  </a:cubicBezTo>
                  <a:cubicBezTo>
                    <a:pt x="187819" y="179145"/>
                    <a:pt x="361798" y="66450"/>
                    <a:pt x="553689" y="66405"/>
                  </a:cubicBezTo>
                  <a:moveTo>
                    <a:pt x="553689" y="-16"/>
                  </a:moveTo>
                  <a:cubicBezTo>
                    <a:pt x="247996" y="-148"/>
                    <a:pt x="67" y="247581"/>
                    <a:pt x="-43" y="553274"/>
                  </a:cubicBezTo>
                  <a:cubicBezTo>
                    <a:pt x="-177" y="858966"/>
                    <a:pt x="247553" y="1106873"/>
                    <a:pt x="553246" y="1107006"/>
                  </a:cubicBezTo>
                  <a:cubicBezTo>
                    <a:pt x="858939" y="1107139"/>
                    <a:pt x="1106845" y="859410"/>
                    <a:pt x="1106978" y="553717"/>
                  </a:cubicBezTo>
                  <a:cubicBezTo>
                    <a:pt x="1107067" y="335390"/>
                    <a:pt x="978807" y="137410"/>
                    <a:pt x="779521" y="48250"/>
                  </a:cubicBezTo>
                  <a:cubicBezTo>
                    <a:pt x="708473" y="16457"/>
                    <a:pt x="631512" y="6"/>
                    <a:pt x="553689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7" name="Forma Livre: Forma 43">
              <a:extLst>
                <a:ext uri="{FF2B5EF4-FFF2-40B4-BE49-F238E27FC236}">
                  <a16:creationId xmlns:a16="http://schemas.microsoft.com/office/drawing/2014/main" id="{3C9AB92E-F556-68F1-D06F-A27A5AC920EC}"/>
                </a:ext>
              </a:extLst>
            </p:cNvPr>
            <p:cNvSpPr/>
            <p:nvPr/>
          </p:nvSpPr>
          <p:spPr>
            <a:xfrm rot="1711717">
              <a:off x="-2980227" y="875913"/>
              <a:ext cx="1039528" cy="1039398"/>
            </a:xfrm>
            <a:custGeom>
              <a:avLst/>
              <a:gdLst>
                <a:gd name="connsiteX0" fmla="*/ 519383 w 1039528"/>
                <a:gd name="connsiteY0" fmla="*/ 1039382 h 1039398"/>
                <a:gd name="connsiteX1" fmla="*/ 306835 w 1039528"/>
                <a:gd name="connsiteY1" fmla="*/ 993773 h 1039398"/>
                <a:gd name="connsiteX2" fmla="*/ 45695 w 1039528"/>
                <a:gd name="connsiteY2" fmla="*/ 306866 h 1039398"/>
                <a:gd name="connsiteX3" fmla="*/ 732607 w 1039528"/>
                <a:gd name="connsiteY3" fmla="*/ 45720 h 1039398"/>
                <a:gd name="connsiteX4" fmla="*/ 993746 w 1039528"/>
                <a:gd name="connsiteY4" fmla="*/ 732626 h 1039398"/>
                <a:gd name="connsiteX5" fmla="*/ 519383 w 1039528"/>
                <a:gd name="connsiteY5" fmla="*/ 1039382 h 103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9528" h="1039398">
                  <a:moveTo>
                    <a:pt x="519383" y="1039382"/>
                  </a:moveTo>
                  <a:cubicBezTo>
                    <a:pt x="446096" y="1039471"/>
                    <a:pt x="373637" y="1023906"/>
                    <a:pt x="306835" y="993773"/>
                  </a:cubicBezTo>
                  <a:cubicBezTo>
                    <a:pt x="45037" y="876207"/>
                    <a:pt x="-71880" y="568655"/>
                    <a:pt x="45695" y="306866"/>
                  </a:cubicBezTo>
                  <a:cubicBezTo>
                    <a:pt x="163267" y="45055"/>
                    <a:pt x="470809" y="-71846"/>
                    <a:pt x="732607" y="45720"/>
                  </a:cubicBezTo>
                  <a:cubicBezTo>
                    <a:pt x="994404" y="163285"/>
                    <a:pt x="1111321" y="470838"/>
                    <a:pt x="993746" y="732626"/>
                  </a:cubicBezTo>
                  <a:cubicBezTo>
                    <a:pt x="909867" y="919403"/>
                    <a:pt x="724129" y="1039515"/>
                    <a:pt x="519383" y="10393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8" name="azul claro menor">
              <a:extLst>
                <a:ext uri="{FF2B5EF4-FFF2-40B4-BE49-F238E27FC236}">
                  <a16:creationId xmlns:a16="http://schemas.microsoft.com/office/drawing/2014/main" id="{73C8AA50-1B27-B7E3-45D3-CE3B6CB97278}"/>
                </a:ext>
              </a:extLst>
            </p:cNvPr>
            <p:cNvSpPr/>
            <p:nvPr/>
          </p:nvSpPr>
          <p:spPr>
            <a:xfrm rot="1711717">
              <a:off x="-3014695" y="842033"/>
              <a:ext cx="1107022" cy="1107022"/>
            </a:xfrm>
            <a:custGeom>
              <a:avLst/>
              <a:gdLst>
                <a:gd name="connsiteX0" fmla="*/ 554238 w 1107022"/>
                <a:gd name="connsiteY0" fmla="*/ 66406 h 1107022"/>
                <a:gd name="connsiteX1" fmla="*/ 1041658 w 1107022"/>
                <a:gd name="connsiteY1" fmla="*/ 553163 h 1107022"/>
                <a:gd name="connsiteX2" fmla="*/ 554896 w 1107022"/>
                <a:gd name="connsiteY2" fmla="*/ 1040585 h 1107022"/>
                <a:gd name="connsiteX3" fmla="*/ 67479 w 1107022"/>
                <a:gd name="connsiteY3" fmla="*/ 553827 h 1107022"/>
                <a:gd name="connsiteX4" fmla="*/ 110101 w 1107022"/>
                <a:gd name="connsiteY4" fmla="*/ 354231 h 1107022"/>
                <a:gd name="connsiteX5" fmla="*/ 554238 w 1107022"/>
                <a:gd name="connsiteY5" fmla="*/ 66406 h 1107022"/>
                <a:gd name="connsiteX6" fmla="*/ 554238 w 1107022"/>
                <a:gd name="connsiteY6" fmla="*/ -16 h 1107022"/>
                <a:gd name="connsiteX7" fmla="*/ -43 w 1107022"/>
                <a:gd name="connsiteY7" fmla="*/ 552720 h 1107022"/>
                <a:gd name="connsiteX8" fmla="*/ 552698 w 1107022"/>
                <a:gd name="connsiteY8" fmla="*/ 1107006 h 1107022"/>
                <a:gd name="connsiteX9" fmla="*/ 1106979 w 1107022"/>
                <a:gd name="connsiteY9" fmla="*/ 554270 h 1107022"/>
                <a:gd name="connsiteX10" fmla="*/ 780514 w 1107022"/>
                <a:gd name="connsiteY10" fmla="*/ 48693 h 1107022"/>
                <a:gd name="connsiteX11" fmla="*/ 554238 w 1107022"/>
                <a:gd name="connsiteY11" fmla="*/ -16 h 110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2" h="1107022">
                  <a:moveTo>
                    <a:pt x="554238" y="66406"/>
                  </a:moveTo>
                  <a:cubicBezTo>
                    <a:pt x="823252" y="66229"/>
                    <a:pt x="1041474" y="284157"/>
                    <a:pt x="1041658" y="553163"/>
                  </a:cubicBezTo>
                  <a:cubicBezTo>
                    <a:pt x="1041840" y="822169"/>
                    <a:pt x="823909" y="1040408"/>
                    <a:pt x="554896" y="1040585"/>
                  </a:cubicBezTo>
                  <a:cubicBezTo>
                    <a:pt x="285885" y="1040762"/>
                    <a:pt x="67660" y="822834"/>
                    <a:pt x="67479" y="553827"/>
                  </a:cubicBezTo>
                  <a:cubicBezTo>
                    <a:pt x="67432" y="485037"/>
                    <a:pt x="81959" y="417000"/>
                    <a:pt x="110101" y="354231"/>
                  </a:cubicBezTo>
                  <a:cubicBezTo>
                    <a:pt x="187522" y="178326"/>
                    <a:pt x="362048" y="65210"/>
                    <a:pt x="554238" y="66406"/>
                  </a:cubicBezTo>
                  <a:moveTo>
                    <a:pt x="554238" y="-16"/>
                  </a:moveTo>
                  <a:cubicBezTo>
                    <a:pt x="248543" y="-436"/>
                    <a:pt x="382" y="247028"/>
                    <a:pt x="-43" y="552720"/>
                  </a:cubicBezTo>
                  <a:cubicBezTo>
                    <a:pt x="-468" y="858414"/>
                    <a:pt x="247002" y="1106586"/>
                    <a:pt x="552698" y="1107006"/>
                  </a:cubicBezTo>
                  <a:cubicBezTo>
                    <a:pt x="858393" y="1107427"/>
                    <a:pt x="1106552" y="859963"/>
                    <a:pt x="1106979" y="554270"/>
                  </a:cubicBezTo>
                  <a:cubicBezTo>
                    <a:pt x="1107282" y="336143"/>
                    <a:pt x="979448" y="138163"/>
                    <a:pt x="780514" y="48693"/>
                  </a:cubicBezTo>
                  <a:cubicBezTo>
                    <a:pt x="709363" y="16700"/>
                    <a:pt x="632253" y="95"/>
                    <a:pt x="554238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29" name="centro">
              <a:extLst>
                <a:ext uri="{FF2B5EF4-FFF2-40B4-BE49-F238E27FC236}">
                  <a16:creationId xmlns:a16="http://schemas.microsoft.com/office/drawing/2014/main" id="{F7D3EEC5-4EDB-DF4F-3A7A-1500030A23C3}"/>
                </a:ext>
              </a:extLst>
            </p:cNvPr>
            <p:cNvSpPr/>
            <p:nvPr/>
          </p:nvSpPr>
          <p:spPr>
            <a:xfrm rot="1711717">
              <a:off x="-1899752" y="3449307"/>
              <a:ext cx="3755017" cy="3755017"/>
            </a:xfrm>
            <a:custGeom>
              <a:avLst/>
              <a:gdLst>
                <a:gd name="connsiteX0" fmla="*/ 3755018 w 3755017"/>
                <a:gd name="connsiteY0" fmla="*/ 1877509 h 3755017"/>
                <a:gd name="connsiteX1" fmla="*/ 1877509 w 3755017"/>
                <a:gd name="connsiteY1" fmla="*/ 3755018 h 3755017"/>
                <a:gd name="connsiteX2" fmla="*/ 0 w 3755017"/>
                <a:gd name="connsiteY2" fmla="*/ 1877509 h 3755017"/>
                <a:gd name="connsiteX3" fmla="*/ 1877509 w 3755017"/>
                <a:gd name="connsiteY3" fmla="*/ 0 h 3755017"/>
                <a:gd name="connsiteX4" fmla="*/ 3755018 w 3755017"/>
                <a:gd name="connsiteY4" fmla="*/ 1877509 h 3755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5017" h="3755017">
                  <a:moveTo>
                    <a:pt x="3755018" y="1877509"/>
                  </a:moveTo>
                  <a:cubicBezTo>
                    <a:pt x="3755018" y="2914429"/>
                    <a:pt x="2914429" y="3755018"/>
                    <a:pt x="1877509" y="3755018"/>
                  </a:cubicBezTo>
                  <a:cubicBezTo>
                    <a:pt x="840590" y="3755018"/>
                    <a:pt x="0" y="2914429"/>
                    <a:pt x="0" y="1877509"/>
                  </a:cubicBezTo>
                  <a:cubicBezTo>
                    <a:pt x="0" y="840590"/>
                    <a:pt x="840589" y="0"/>
                    <a:pt x="1877509" y="0"/>
                  </a:cubicBezTo>
                  <a:cubicBezTo>
                    <a:pt x="2914429" y="0"/>
                    <a:pt x="3755018" y="840589"/>
                    <a:pt x="3755018" y="1877509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</p:grpSp>
      <p:pic>
        <p:nvPicPr>
          <p:cNvPr id="4" name="estrada" descr="Estrada de terra&#10;&#10;Descrição gerada automaticamente">
            <a:extLst>
              <a:ext uri="{FF2B5EF4-FFF2-40B4-BE49-F238E27FC236}">
                <a16:creationId xmlns:a16="http://schemas.microsoft.com/office/drawing/2014/main" id="{CEEB24B4-AE53-0402-8D76-B806963785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C6ABD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244"/>
          <a:stretch/>
        </p:blipFill>
        <p:spPr>
          <a:xfrm>
            <a:off x="3219" y="1913636"/>
            <a:ext cx="12185562" cy="4941189"/>
          </a:xfrm>
          <a:prstGeom prst="rect">
            <a:avLst/>
          </a:prstGeom>
        </p:spPr>
      </p:pic>
      <p:sp>
        <p:nvSpPr>
          <p:cNvPr id="10" name="titulo menor">
            <a:extLst>
              <a:ext uri="{FF2B5EF4-FFF2-40B4-BE49-F238E27FC236}">
                <a16:creationId xmlns:a16="http://schemas.microsoft.com/office/drawing/2014/main" id="{1EC7AE20-06D5-DAB2-2CDE-CC531043813C}"/>
              </a:ext>
            </a:extLst>
          </p:cNvPr>
          <p:cNvSpPr txBox="1"/>
          <p:nvPr/>
        </p:nvSpPr>
        <p:spPr>
          <a:xfrm>
            <a:off x="2448348" y="9638779"/>
            <a:ext cx="7295304" cy="5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99" dirty="0">
                <a:solidFill>
                  <a:schemeClr val="bg1"/>
                </a:solidFill>
                <a:latin typeface="Poppins Light" pitchFamily="2" charset="77"/>
              </a:rPr>
              <a:t>Qual o caminho para adquirir</a:t>
            </a:r>
          </a:p>
        </p:txBody>
      </p:sp>
      <p:grpSp>
        <p:nvGrpSpPr>
          <p:cNvPr id="30" name="titulo inferior">
            <a:extLst>
              <a:ext uri="{FF2B5EF4-FFF2-40B4-BE49-F238E27FC236}">
                <a16:creationId xmlns:a16="http://schemas.microsoft.com/office/drawing/2014/main" id="{104E85C7-5B37-C2F8-6A53-A4168A61D9E1}"/>
              </a:ext>
            </a:extLst>
          </p:cNvPr>
          <p:cNvGrpSpPr/>
          <p:nvPr/>
        </p:nvGrpSpPr>
        <p:grpSpPr>
          <a:xfrm>
            <a:off x="2472516" y="10365399"/>
            <a:ext cx="7246970" cy="2963632"/>
            <a:chOff x="5520895" y="9375810"/>
            <a:chExt cx="14500653" cy="5930013"/>
          </a:xfrm>
        </p:grpSpPr>
        <p:sp>
          <p:nvSpPr>
            <p:cNvPr id="11" name="titulo">
              <a:extLst>
                <a:ext uri="{FF2B5EF4-FFF2-40B4-BE49-F238E27FC236}">
                  <a16:creationId xmlns:a16="http://schemas.microsoft.com/office/drawing/2014/main" id="{636C7454-41FC-7020-F73E-7A4206E733EA}"/>
                </a:ext>
              </a:extLst>
            </p:cNvPr>
            <p:cNvSpPr txBox="1"/>
            <p:nvPr/>
          </p:nvSpPr>
          <p:spPr>
            <a:xfrm>
              <a:off x="12297970" y="9375810"/>
              <a:ext cx="7723578" cy="5930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9329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127000" dist="63500" dir="13500000">
                      <a:prstClr val="black">
                        <a:alpha val="50000"/>
                      </a:prstClr>
                    </a:innerShdw>
                  </a:effectLst>
                  <a:latin typeface="Poppins" pitchFamily="2" charset="77"/>
                  <a:cs typeface="Poppins" pitchFamily="2" charset="77"/>
                </a:rPr>
                <a:t>SKILLS</a:t>
              </a:r>
            </a:p>
          </p:txBody>
        </p:sp>
        <p:sp>
          <p:nvSpPr>
            <p:cNvPr id="5" name="titulo">
              <a:extLst>
                <a:ext uri="{FF2B5EF4-FFF2-40B4-BE49-F238E27FC236}">
                  <a16:creationId xmlns:a16="http://schemas.microsoft.com/office/drawing/2014/main" id="{EABA6FA1-83DE-CB4C-A014-B8B3F7A26F82}"/>
                </a:ext>
              </a:extLst>
            </p:cNvPr>
            <p:cNvSpPr txBox="1"/>
            <p:nvPr/>
          </p:nvSpPr>
          <p:spPr>
            <a:xfrm>
              <a:off x="5520895" y="9401210"/>
              <a:ext cx="6438985" cy="3057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9329" dirty="0">
                  <a:solidFill>
                    <a:schemeClr val="bg1"/>
                  </a:solidFill>
                  <a:effectLst>
                    <a:innerShdw blurRad="127000" dist="63500" dir="13500000">
                      <a:prstClr val="black">
                        <a:alpha val="50000"/>
                      </a:prstClr>
                    </a:innerShdw>
                  </a:effectLst>
                  <a:latin typeface="Poppins" pitchFamily="2" charset="77"/>
                  <a:cs typeface="Poppins" pitchFamily="2" charset="77"/>
                </a:rPr>
                <a:t>SOFT</a:t>
              </a:r>
            </a:p>
          </p:txBody>
        </p:sp>
      </p:grpSp>
      <p:grpSp>
        <p:nvGrpSpPr>
          <p:cNvPr id="2" name="infografico Inferior">
            <a:extLst>
              <a:ext uri="{FF2B5EF4-FFF2-40B4-BE49-F238E27FC236}">
                <a16:creationId xmlns:a16="http://schemas.microsoft.com/office/drawing/2014/main" id="{9DAFB4DA-4FE7-2B68-CAB3-0FC03096ED90}"/>
              </a:ext>
            </a:extLst>
          </p:cNvPr>
          <p:cNvGrpSpPr/>
          <p:nvPr/>
        </p:nvGrpSpPr>
        <p:grpSpPr>
          <a:xfrm rot="16200000">
            <a:off x="3221392" y="4291061"/>
            <a:ext cx="5749216" cy="5127080"/>
            <a:chOff x="-5200281" y="709476"/>
            <a:chExt cx="10354840" cy="9234321"/>
          </a:xfrm>
        </p:grpSpPr>
        <p:sp>
          <p:nvSpPr>
            <p:cNvPr id="12" name="Forma Livre: Forma 27">
              <a:extLst>
                <a:ext uri="{FF2B5EF4-FFF2-40B4-BE49-F238E27FC236}">
                  <a16:creationId xmlns:a16="http://schemas.microsoft.com/office/drawing/2014/main" id="{F08500F2-8E6A-DA18-868D-7CC0ED4BECB5}"/>
                </a:ext>
              </a:extLst>
            </p:cNvPr>
            <p:cNvSpPr/>
            <p:nvPr/>
          </p:nvSpPr>
          <p:spPr>
            <a:xfrm rot="1711717">
              <a:off x="-684315" y="1217823"/>
              <a:ext cx="3756164" cy="3743792"/>
            </a:xfrm>
            <a:custGeom>
              <a:avLst/>
              <a:gdLst>
                <a:gd name="connsiteX0" fmla="*/ 2288594 w 3756164"/>
                <a:gd name="connsiteY0" fmla="*/ 3501718 h 3743792"/>
                <a:gd name="connsiteX1" fmla="*/ 3697832 w 3756164"/>
                <a:gd name="connsiteY1" fmla="*/ 955567 h 3743792"/>
                <a:gd name="connsiteX2" fmla="*/ 3512229 w 3756164"/>
                <a:gd name="connsiteY2" fmla="*/ 316614 h 3743792"/>
                <a:gd name="connsiteX3" fmla="*/ 3451631 w 3756164"/>
                <a:gd name="connsiteY3" fmla="*/ 288697 h 3743792"/>
                <a:gd name="connsiteX4" fmla="*/ 304589 w 3756164"/>
                <a:gd name="connsiteY4" fmla="*/ 288697 h 3743792"/>
                <a:gd name="connsiteX5" fmla="*/ 30269 w 3756164"/>
                <a:gd name="connsiteY5" fmla="*/ 894539 h 3743792"/>
                <a:gd name="connsiteX6" fmla="*/ 58387 w 3756164"/>
                <a:gd name="connsiteY6" fmla="*/ 955567 h 3743792"/>
                <a:gd name="connsiteX7" fmla="*/ 1467626 w 3756164"/>
                <a:gd name="connsiteY7" fmla="*/ 3501718 h 3743792"/>
                <a:gd name="connsiteX8" fmla="*/ 2105293 w 3756164"/>
                <a:gd name="connsiteY8" fmla="*/ 3685018 h 3743792"/>
                <a:gd name="connsiteX9" fmla="*/ 2288594 w 3756164"/>
                <a:gd name="connsiteY9" fmla="*/ 3501718 h 374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164" h="3743792">
                  <a:moveTo>
                    <a:pt x="2288594" y="3501718"/>
                  </a:moveTo>
                  <a:lnTo>
                    <a:pt x="3697832" y="955567"/>
                  </a:lnTo>
                  <a:cubicBezTo>
                    <a:pt x="3823014" y="727871"/>
                    <a:pt x="3739921" y="441803"/>
                    <a:pt x="3512229" y="316614"/>
                  </a:cubicBezTo>
                  <a:cubicBezTo>
                    <a:pt x="3492723" y="305887"/>
                    <a:pt x="3472465" y="296557"/>
                    <a:pt x="3451631" y="288697"/>
                  </a:cubicBezTo>
                  <a:cubicBezTo>
                    <a:pt x="2437931" y="-96254"/>
                    <a:pt x="1318289" y="-96254"/>
                    <a:pt x="304589" y="288697"/>
                  </a:cubicBezTo>
                  <a:cubicBezTo>
                    <a:pt x="61531" y="380246"/>
                    <a:pt x="-61282" y="651488"/>
                    <a:pt x="30269" y="894539"/>
                  </a:cubicBezTo>
                  <a:cubicBezTo>
                    <a:pt x="38173" y="915526"/>
                    <a:pt x="47583" y="935920"/>
                    <a:pt x="58387" y="955567"/>
                  </a:cubicBezTo>
                  <a:lnTo>
                    <a:pt x="1467626" y="3501718"/>
                  </a:lnTo>
                  <a:cubicBezTo>
                    <a:pt x="1593096" y="3728414"/>
                    <a:pt x="1878575" y="3810488"/>
                    <a:pt x="2105293" y="3685018"/>
                  </a:cubicBezTo>
                  <a:cubicBezTo>
                    <a:pt x="2182386" y="3642354"/>
                    <a:pt x="2245929" y="3578833"/>
                    <a:pt x="2288594" y="3501718"/>
                  </a:cubicBezTo>
                  <a:close/>
                </a:path>
              </a:pathLst>
            </a:custGeom>
            <a:solidFill>
              <a:schemeClr val="accent6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1" name="Forma Livre: Forma 28">
              <a:extLst>
                <a:ext uri="{FF2B5EF4-FFF2-40B4-BE49-F238E27FC236}">
                  <a16:creationId xmlns:a16="http://schemas.microsoft.com/office/drawing/2014/main" id="{5B82C4AB-FBA3-0C38-B1FA-99140ECD9866}"/>
                </a:ext>
              </a:extLst>
            </p:cNvPr>
            <p:cNvSpPr/>
            <p:nvPr/>
          </p:nvSpPr>
          <p:spPr>
            <a:xfrm rot="1711717">
              <a:off x="1035540" y="3086877"/>
              <a:ext cx="3910838" cy="3545010"/>
            </a:xfrm>
            <a:custGeom>
              <a:avLst/>
              <a:gdLst>
                <a:gd name="connsiteX0" fmla="*/ 468931 w 3910838"/>
                <a:gd name="connsiteY0" fmla="*/ 3539460 h 3545010"/>
                <a:gd name="connsiteX1" fmla="*/ 3441285 w 3910838"/>
                <a:gd name="connsiteY1" fmla="*/ 3544995 h 3545010"/>
                <a:gd name="connsiteX2" fmla="*/ 3910795 w 3910838"/>
                <a:gd name="connsiteY2" fmla="*/ 3074865 h 3545010"/>
                <a:gd name="connsiteX3" fmla="*/ 3906234 w 3910838"/>
                <a:gd name="connsiteY3" fmla="*/ 3009860 h 3545010"/>
                <a:gd name="connsiteX4" fmla="*/ 2189907 w 3910838"/>
                <a:gd name="connsiteY4" fmla="*/ 93965 h 3545010"/>
                <a:gd name="connsiteX5" fmla="*/ 1533355 w 3910838"/>
                <a:gd name="connsiteY5" fmla="*/ 187364 h 3545010"/>
                <a:gd name="connsiteX6" fmla="*/ 1497797 w 3910838"/>
                <a:gd name="connsiteY6" fmla="*/ 242306 h 3545010"/>
                <a:gd name="connsiteX7" fmla="*/ 58669 w 3910838"/>
                <a:gd name="connsiteY7" fmla="*/ 2842922 h 3545010"/>
                <a:gd name="connsiteX8" fmla="*/ 242257 w 3910838"/>
                <a:gd name="connsiteY8" fmla="*/ 3480832 h 3545010"/>
                <a:gd name="connsiteX9" fmla="*/ 468931 w 3910838"/>
                <a:gd name="connsiteY9" fmla="*/ 3539460 h 354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5010">
                  <a:moveTo>
                    <a:pt x="468931" y="3539460"/>
                  </a:moveTo>
                  <a:lnTo>
                    <a:pt x="3441285" y="3544995"/>
                  </a:lnTo>
                  <a:cubicBezTo>
                    <a:pt x="3700748" y="3544818"/>
                    <a:pt x="3910972" y="3334351"/>
                    <a:pt x="3910795" y="3074865"/>
                  </a:cubicBezTo>
                  <a:cubicBezTo>
                    <a:pt x="3910772" y="3053123"/>
                    <a:pt x="3909267" y="3031403"/>
                    <a:pt x="3906234" y="3009860"/>
                  </a:cubicBezTo>
                  <a:cubicBezTo>
                    <a:pt x="3744077" y="1848528"/>
                    <a:pt x="3126559" y="799426"/>
                    <a:pt x="2189907" y="93965"/>
                  </a:cubicBezTo>
                  <a:cubicBezTo>
                    <a:pt x="1982806" y="-61550"/>
                    <a:pt x="1688847" y="-19733"/>
                    <a:pt x="1533355" y="187364"/>
                  </a:cubicBezTo>
                  <a:cubicBezTo>
                    <a:pt x="1520226" y="204829"/>
                    <a:pt x="1508358" y="223185"/>
                    <a:pt x="1497797" y="242306"/>
                  </a:cubicBezTo>
                  <a:lnTo>
                    <a:pt x="58669" y="2842922"/>
                  </a:lnTo>
                  <a:cubicBezTo>
                    <a:pt x="-66779" y="3069773"/>
                    <a:pt x="15406" y="3355362"/>
                    <a:pt x="242257" y="3480832"/>
                  </a:cubicBezTo>
                  <a:cubicBezTo>
                    <a:pt x="311645" y="3519201"/>
                    <a:pt x="389624" y="3539371"/>
                    <a:pt x="468931" y="3539460"/>
                  </a:cubicBezTo>
                  <a:close/>
                </a:path>
              </a:pathLst>
            </a:custGeom>
            <a:solidFill>
              <a:srgbClr val="541E5A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2" name="Forma Livre: Forma 29">
              <a:extLst>
                <a:ext uri="{FF2B5EF4-FFF2-40B4-BE49-F238E27FC236}">
                  <a16:creationId xmlns:a16="http://schemas.microsoft.com/office/drawing/2014/main" id="{58296089-4002-18A2-8E50-C709DF60B0D3}"/>
                </a:ext>
              </a:extLst>
            </p:cNvPr>
            <p:cNvSpPr/>
            <p:nvPr/>
          </p:nvSpPr>
          <p:spPr>
            <a:xfrm rot="1711717">
              <a:off x="-3220570" y="771645"/>
              <a:ext cx="3907339" cy="3536426"/>
            </a:xfrm>
            <a:custGeom>
              <a:avLst/>
              <a:gdLst>
                <a:gd name="connsiteX0" fmla="*/ 3848380 w 3907339"/>
                <a:gd name="connsiteY0" fmla="*/ 2839650 h 3536426"/>
                <a:gd name="connsiteX1" fmla="*/ 2411022 w 3907339"/>
                <a:gd name="connsiteY1" fmla="*/ 242355 h 3536426"/>
                <a:gd name="connsiteX2" fmla="*/ 1774197 w 3907339"/>
                <a:gd name="connsiteY2" fmla="*/ 58390 h 3536426"/>
                <a:gd name="connsiteX3" fmla="*/ 1719134 w 3907339"/>
                <a:gd name="connsiteY3" fmla="*/ 94014 h 3536426"/>
                <a:gd name="connsiteX4" fmla="*/ 4800 w 3907339"/>
                <a:gd name="connsiteY4" fmla="*/ 2994411 h 3536426"/>
                <a:gd name="connsiteX5" fmla="*/ 402971 w 3907339"/>
                <a:gd name="connsiteY5" fmla="*/ 3526313 h 3536426"/>
                <a:gd name="connsiteX6" fmla="*/ 468421 w 3907339"/>
                <a:gd name="connsiteY6" fmla="*/ 3531096 h 3536426"/>
                <a:gd name="connsiteX7" fmla="*/ 3437010 w 3907339"/>
                <a:gd name="connsiteY7" fmla="*/ 3536409 h 3536426"/>
                <a:gd name="connsiteX8" fmla="*/ 3907295 w 3907339"/>
                <a:gd name="connsiteY8" fmla="*/ 3068383 h 3536426"/>
                <a:gd name="connsiteX9" fmla="*/ 3848380 w 3907339"/>
                <a:gd name="connsiteY9" fmla="*/ 2839650 h 3536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339" h="3536426">
                  <a:moveTo>
                    <a:pt x="3848380" y="2839650"/>
                  </a:moveTo>
                  <a:lnTo>
                    <a:pt x="2411022" y="242355"/>
                  </a:lnTo>
                  <a:cubicBezTo>
                    <a:pt x="2285973" y="15701"/>
                    <a:pt x="2000849" y="-66661"/>
                    <a:pt x="1774197" y="58390"/>
                  </a:cubicBezTo>
                  <a:cubicBezTo>
                    <a:pt x="1755046" y="68964"/>
                    <a:pt x="1736625" y="80867"/>
                    <a:pt x="1719134" y="94014"/>
                  </a:cubicBezTo>
                  <a:cubicBezTo>
                    <a:pt x="786727" y="796154"/>
                    <a:pt x="170342" y="1838990"/>
                    <a:pt x="4800" y="2994411"/>
                  </a:cubicBezTo>
                  <a:cubicBezTo>
                    <a:pt x="-32130" y="3251241"/>
                    <a:pt x="146138" y="3489383"/>
                    <a:pt x="402971" y="3526313"/>
                  </a:cubicBezTo>
                  <a:cubicBezTo>
                    <a:pt x="424649" y="3529435"/>
                    <a:pt x="446519" y="3531029"/>
                    <a:pt x="468421" y="3531096"/>
                  </a:cubicBezTo>
                  <a:lnTo>
                    <a:pt x="3437010" y="3536409"/>
                  </a:lnTo>
                  <a:cubicBezTo>
                    <a:pt x="3696120" y="3537029"/>
                    <a:pt x="3906675" y="3327492"/>
                    <a:pt x="3907295" y="3068383"/>
                  </a:cubicBezTo>
                  <a:cubicBezTo>
                    <a:pt x="3907472" y="2988367"/>
                    <a:pt x="3887192" y="2909614"/>
                    <a:pt x="3848380" y="2839650"/>
                  </a:cubicBezTo>
                  <a:close/>
                </a:path>
              </a:pathLst>
            </a:custGeom>
            <a:solidFill>
              <a:schemeClr val="accent5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3" name="Forma Livre: Forma 30">
              <a:extLst>
                <a:ext uri="{FF2B5EF4-FFF2-40B4-BE49-F238E27FC236}">
                  <a16:creationId xmlns:a16="http://schemas.microsoft.com/office/drawing/2014/main" id="{4F926BDF-7F77-15F2-67DC-D78DD267E3A4}"/>
                </a:ext>
              </a:extLst>
            </p:cNvPr>
            <p:cNvSpPr/>
            <p:nvPr/>
          </p:nvSpPr>
          <p:spPr>
            <a:xfrm rot="1711717">
              <a:off x="-4990841" y="4021751"/>
              <a:ext cx="3910838" cy="3544899"/>
            </a:xfrm>
            <a:custGeom>
              <a:avLst/>
              <a:gdLst>
                <a:gd name="connsiteX0" fmla="*/ 3441820 w 3910838"/>
                <a:gd name="connsiteY0" fmla="*/ 5519 h 3544899"/>
                <a:gd name="connsiteX1" fmla="*/ 469467 w 3910838"/>
                <a:gd name="connsiteY1" fmla="*/ -16 h 3544899"/>
                <a:gd name="connsiteX2" fmla="*/ -43 w 3910838"/>
                <a:gd name="connsiteY2" fmla="*/ 470114 h 3544899"/>
                <a:gd name="connsiteX3" fmla="*/ 4518 w 3910838"/>
                <a:gd name="connsiteY3" fmla="*/ 535118 h 3544899"/>
                <a:gd name="connsiteX4" fmla="*/ 1720844 w 3910838"/>
                <a:gd name="connsiteY4" fmla="*/ 3450792 h 3544899"/>
                <a:gd name="connsiteX5" fmla="*/ 2377153 w 3910838"/>
                <a:gd name="connsiteY5" fmla="*/ 3357802 h 3544899"/>
                <a:gd name="connsiteX6" fmla="*/ 2412954 w 3910838"/>
                <a:gd name="connsiteY6" fmla="*/ 3302451 h 3544899"/>
                <a:gd name="connsiteX7" fmla="*/ 3852082 w 3910838"/>
                <a:gd name="connsiteY7" fmla="*/ 702057 h 3544899"/>
                <a:gd name="connsiteX8" fmla="*/ 3668494 w 3910838"/>
                <a:gd name="connsiteY8" fmla="*/ 64147 h 3544899"/>
                <a:gd name="connsiteX9" fmla="*/ 3441820 w 3910838"/>
                <a:gd name="connsiteY9" fmla="*/ 5519 h 354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4899">
                  <a:moveTo>
                    <a:pt x="3441820" y="5519"/>
                  </a:moveTo>
                  <a:lnTo>
                    <a:pt x="469467" y="-16"/>
                  </a:lnTo>
                  <a:cubicBezTo>
                    <a:pt x="209992" y="161"/>
                    <a:pt x="-216" y="210628"/>
                    <a:pt x="-43" y="470114"/>
                  </a:cubicBezTo>
                  <a:cubicBezTo>
                    <a:pt x="-30" y="491856"/>
                    <a:pt x="1493" y="513576"/>
                    <a:pt x="4518" y="535118"/>
                  </a:cubicBezTo>
                  <a:cubicBezTo>
                    <a:pt x="166648" y="1696406"/>
                    <a:pt x="784175" y="2745442"/>
                    <a:pt x="1720844" y="3450792"/>
                  </a:cubicBezTo>
                  <a:cubicBezTo>
                    <a:pt x="1927769" y="3606351"/>
                    <a:pt x="2221595" y="3564705"/>
                    <a:pt x="2377153" y="3357802"/>
                  </a:cubicBezTo>
                  <a:cubicBezTo>
                    <a:pt x="2390371" y="3340201"/>
                    <a:pt x="2402327" y="3321713"/>
                    <a:pt x="2412954" y="3302451"/>
                  </a:cubicBezTo>
                  <a:lnTo>
                    <a:pt x="3852082" y="702057"/>
                  </a:lnTo>
                  <a:cubicBezTo>
                    <a:pt x="3977530" y="475206"/>
                    <a:pt x="3895345" y="189616"/>
                    <a:pt x="3668494" y="64147"/>
                  </a:cubicBezTo>
                  <a:cubicBezTo>
                    <a:pt x="3599106" y="25777"/>
                    <a:pt x="3521127" y="5608"/>
                    <a:pt x="3441820" y="5519"/>
                  </a:cubicBezTo>
                  <a:close/>
                </a:path>
              </a:pathLst>
            </a:custGeom>
            <a:solidFill>
              <a:schemeClr val="accent4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4" name="Forma Livre: Forma 31">
              <a:extLst>
                <a:ext uri="{FF2B5EF4-FFF2-40B4-BE49-F238E27FC236}">
                  <a16:creationId xmlns:a16="http://schemas.microsoft.com/office/drawing/2014/main" id="{B4EACAB7-F944-8B98-D458-C7C94CEB2530}"/>
                </a:ext>
              </a:extLst>
            </p:cNvPr>
            <p:cNvSpPr/>
            <p:nvPr/>
          </p:nvSpPr>
          <p:spPr>
            <a:xfrm rot="1711717">
              <a:off x="-731185" y="6345801"/>
              <a:ext cx="3907209" cy="3536203"/>
            </a:xfrm>
            <a:custGeom>
              <a:avLst/>
              <a:gdLst>
                <a:gd name="connsiteX0" fmla="*/ 58741 w 3907209"/>
                <a:gd name="connsiteY0" fmla="*/ 696523 h 3536203"/>
                <a:gd name="connsiteX1" fmla="*/ 1496098 w 3907209"/>
                <a:gd name="connsiteY1" fmla="*/ 3293818 h 3536203"/>
                <a:gd name="connsiteX2" fmla="*/ 2132923 w 3907209"/>
                <a:gd name="connsiteY2" fmla="*/ 3477783 h 3536203"/>
                <a:gd name="connsiteX3" fmla="*/ 2187987 w 3907209"/>
                <a:gd name="connsiteY3" fmla="*/ 3442158 h 3536203"/>
                <a:gd name="connsiteX4" fmla="*/ 3902320 w 3907209"/>
                <a:gd name="connsiteY4" fmla="*/ 541761 h 3536203"/>
                <a:gd name="connsiteX5" fmla="*/ 3504368 w 3907209"/>
                <a:gd name="connsiteY5" fmla="*/ 10081 h 3536203"/>
                <a:gd name="connsiteX6" fmla="*/ 3438700 w 3907209"/>
                <a:gd name="connsiteY6" fmla="*/ 5299 h 3536203"/>
                <a:gd name="connsiteX7" fmla="*/ 470110 w 3907209"/>
                <a:gd name="connsiteY7" fmla="*/ -15 h 3536203"/>
                <a:gd name="connsiteX8" fmla="*/ -42 w 3907209"/>
                <a:gd name="connsiteY8" fmla="*/ 468145 h 3536203"/>
                <a:gd name="connsiteX9" fmla="*/ 58741 w 3907209"/>
                <a:gd name="connsiteY9" fmla="*/ 696523 h 35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209" h="3536203">
                  <a:moveTo>
                    <a:pt x="58741" y="696523"/>
                  </a:moveTo>
                  <a:lnTo>
                    <a:pt x="1496098" y="3293818"/>
                  </a:lnTo>
                  <a:cubicBezTo>
                    <a:pt x="1621147" y="3520470"/>
                    <a:pt x="1906272" y="3602832"/>
                    <a:pt x="2132923" y="3477783"/>
                  </a:cubicBezTo>
                  <a:cubicBezTo>
                    <a:pt x="2152075" y="3467199"/>
                    <a:pt x="2170496" y="3455310"/>
                    <a:pt x="2187987" y="3442158"/>
                  </a:cubicBezTo>
                  <a:cubicBezTo>
                    <a:pt x="3120365" y="2739975"/>
                    <a:pt x="3736732" y="1697161"/>
                    <a:pt x="3902320" y="541761"/>
                  </a:cubicBezTo>
                  <a:cubicBezTo>
                    <a:pt x="3939251" y="285043"/>
                    <a:pt x="3761087" y="47011"/>
                    <a:pt x="3504368" y="10081"/>
                  </a:cubicBezTo>
                  <a:cubicBezTo>
                    <a:pt x="3482626" y="6959"/>
                    <a:pt x="3460685" y="5365"/>
                    <a:pt x="3438700" y="5299"/>
                  </a:cubicBezTo>
                  <a:lnTo>
                    <a:pt x="470110" y="-15"/>
                  </a:lnTo>
                  <a:cubicBezTo>
                    <a:pt x="211001" y="-568"/>
                    <a:pt x="511" y="209035"/>
                    <a:pt x="-42" y="468145"/>
                  </a:cubicBezTo>
                  <a:cubicBezTo>
                    <a:pt x="-219" y="548027"/>
                    <a:pt x="20017" y="626648"/>
                    <a:pt x="58741" y="696523"/>
                  </a:cubicBezTo>
                  <a:close/>
                </a:path>
              </a:pathLst>
            </a:custGeom>
            <a:solidFill>
              <a:schemeClr val="accent2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5" name="Forma Livre: Forma 32">
              <a:extLst>
                <a:ext uri="{FF2B5EF4-FFF2-40B4-BE49-F238E27FC236}">
                  <a16:creationId xmlns:a16="http://schemas.microsoft.com/office/drawing/2014/main" id="{F87E2A5D-B5A8-BBCE-7039-B1248C3BE368}"/>
                </a:ext>
              </a:extLst>
            </p:cNvPr>
            <p:cNvSpPr/>
            <p:nvPr/>
          </p:nvSpPr>
          <p:spPr>
            <a:xfrm rot="1711717">
              <a:off x="-3116332" y="5691994"/>
              <a:ext cx="3756070" cy="3743796"/>
            </a:xfrm>
            <a:custGeom>
              <a:avLst/>
              <a:gdLst>
                <a:gd name="connsiteX0" fmla="*/ 1467485 w 3756070"/>
                <a:gd name="connsiteY0" fmla="*/ 242044 h 3743796"/>
                <a:gd name="connsiteX1" fmla="*/ 58246 w 3756070"/>
                <a:gd name="connsiteY1" fmla="*/ 2788194 h 3743796"/>
                <a:gd name="connsiteX2" fmla="*/ 243849 w 3756070"/>
                <a:gd name="connsiteY2" fmla="*/ 3427144 h 3743796"/>
                <a:gd name="connsiteX3" fmla="*/ 304447 w 3756070"/>
                <a:gd name="connsiteY3" fmla="*/ 3455064 h 3743796"/>
                <a:gd name="connsiteX4" fmla="*/ 3451489 w 3756070"/>
                <a:gd name="connsiteY4" fmla="*/ 3455064 h 3743796"/>
                <a:gd name="connsiteX5" fmla="*/ 3725610 w 3756070"/>
                <a:gd name="connsiteY5" fmla="*/ 2848792 h 3743796"/>
                <a:gd name="connsiteX6" fmla="*/ 3697691 w 3756070"/>
                <a:gd name="connsiteY6" fmla="*/ 2788194 h 3743796"/>
                <a:gd name="connsiteX7" fmla="*/ 2288452 w 3756070"/>
                <a:gd name="connsiteY7" fmla="*/ 242044 h 3743796"/>
                <a:gd name="connsiteX8" fmla="*/ 1650785 w 3756070"/>
                <a:gd name="connsiteY8" fmla="*/ 58742 h 3743796"/>
                <a:gd name="connsiteX9" fmla="*/ 1467485 w 3756070"/>
                <a:gd name="connsiteY9" fmla="*/ 242044 h 374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070" h="3743796">
                  <a:moveTo>
                    <a:pt x="1467485" y="242044"/>
                  </a:moveTo>
                  <a:lnTo>
                    <a:pt x="58246" y="2788194"/>
                  </a:lnTo>
                  <a:cubicBezTo>
                    <a:pt x="-66936" y="3015886"/>
                    <a:pt x="16157" y="3301962"/>
                    <a:pt x="243849" y="3427144"/>
                  </a:cubicBezTo>
                  <a:cubicBezTo>
                    <a:pt x="263355" y="3437883"/>
                    <a:pt x="283613" y="3447204"/>
                    <a:pt x="304447" y="3455064"/>
                  </a:cubicBezTo>
                  <a:cubicBezTo>
                    <a:pt x="1318147" y="3840019"/>
                    <a:pt x="2437789" y="3840019"/>
                    <a:pt x="3451489" y="3455064"/>
                  </a:cubicBezTo>
                  <a:cubicBezTo>
                    <a:pt x="3694613" y="3363336"/>
                    <a:pt x="3817338" y="3091894"/>
                    <a:pt x="3725610" y="2848792"/>
                  </a:cubicBezTo>
                  <a:cubicBezTo>
                    <a:pt x="3717750" y="2827958"/>
                    <a:pt x="3708429" y="2807699"/>
                    <a:pt x="3697691" y="2788194"/>
                  </a:cubicBezTo>
                  <a:lnTo>
                    <a:pt x="2288452" y="242044"/>
                  </a:lnTo>
                  <a:cubicBezTo>
                    <a:pt x="2162982" y="15347"/>
                    <a:pt x="1877503" y="-66727"/>
                    <a:pt x="1650785" y="58742"/>
                  </a:cubicBezTo>
                  <a:cubicBezTo>
                    <a:pt x="1573692" y="101407"/>
                    <a:pt x="1510149" y="164950"/>
                    <a:pt x="1467485" y="242044"/>
                  </a:cubicBezTo>
                  <a:close/>
                </a:path>
              </a:pathLst>
            </a:custGeom>
            <a:solidFill>
              <a:schemeClr val="accent3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6" name="Forma Livre: Forma 33">
              <a:extLst>
                <a:ext uri="{FF2B5EF4-FFF2-40B4-BE49-F238E27FC236}">
                  <a16:creationId xmlns:a16="http://schemas.microsoft.com/office/drawing/2014/main" id="{E7B60AE1-5AC6-DFCB-1F47-66917852F373}"/>
                </a:ext>
              </a:extLst>
            </p:cNvPr>
            <p:cNvSpPr/>
            <p:nvPr/>
          </p:nvSpPr>
          <p:spPr>
            <a:xfrm rot="1711717">
              <a:off x="1669813" y="743991"/>
              <a:ext cx="1039703" cy="1039500"/>
            </a:xfrm>
            <a:custGeom>
              <a:avLst/>
              <a:gdLst>
                <a:gd name="connsiteX0" fmla="*/ 516988 w 1039703"/>
                <a:gd name="connsiteY0" fmla="*/ 1039480 h 1039500"/>
                <a:gd name="connsiteX1" fmla="*/ -35 w 1039703"/>
                <a:gd name="connsiteY1" fmla="*/ 516809 h 1039500"/>
                <a:gd name="connsiteX2" fmla="*/ 467393 w 1039703"/>
                <a:gd name="connsiteY2" fmla="*/ 2422 h 1039500"/>
                <a:gd name="connsiteX3" fmla="*/ 518316 w 1039703"/>
                <a:gd name="connsiteY3" fmla="*/ -13 h 1039500"/>
                <a:gd name="connsiteX4" fmla="*/ 1039657 w 1039703"/>
                <a:gd name="connsiteY4" fmla="*/ 517914 h 1039500"/>
                <a:gd name="connsiteX5" fmla="*/ 567911 w 1039703"/>
                <a:gd name="connsiteY5" fmla="*/ 1037045 h 1039500"/>
                <a:gd name="connsiteX6" fmla="*/ 517209 w 1039703"/>
                <a:gd name="connsiteY6" fmla="*/ 1039480 h 10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703" h="1039500">
                  <a:moveTo>
                    <a:pt x="516988" y="1039480"/>
                  </a:moveTo>
                  <a:cubicBezTo>
                    <a:pt x="229893" y="1037922"/>
                    <a:pt x="-1607" y="803915"/>
                    <a:pt x="-35" y="516809"/>
                  </a:cubicBezTo>
                  <a:cubicBezTo>
                    <a:pt x="1404" y="251079"/>
                    <a:pt x="203015" y="29214"/>
                    <a:pt x="467393" y="2422"/>
                  </a:cubicBezTo>
                  <a:cubicBezTo>
                    <a:pt x="484220" y="872"/>
                    <a:pt x="501490" y="-13"/>
                    <a:pt x="518316" y="-13"/>
                  </a:cubicBezTo>
                  <a:cubicBezTo>
                    <a:pt x="805301" y="-956"/>
                    <a:pt x="1038705" y="230927"/>
                    <a:pt x="1039657" y="517914"/>
                  </a:cubicBezTo>
                  <a:cubicBezTo>
                    <a:pt x="1040543" y="787000"/>
                    <a:pt x="835855" y="1012248"/>
                    <a:pt x="567911" y="1037045"/>
                  </a:cubicBezTo>
                  <a:cubicBezTo>
                    <a:pt x="551062" y="1038734"/>
                    <a:pt x="534147" y="1039547"/>
                    <a:pt x="517209" y="103948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7" name="Forma Livre: Forma 34">
              <a:extLst>
                <a:ext uri="{FF2B5EF4-FFF2-40B4-BE49-F238E27FC236}">
                  <a16:creationId xmlns:a16="http://schemas.microsoft.com/office/drawing/2014/main" id="{904CAE0B-92E6-F1DF-9D13-8B46A64710FA}"/>
                </a:ext>
              </a:extLst>
            </p:cNvPr>
            <p:cNvSpPr/>
            <p:nvPr/>
          </p:nvSpPr>
          <p:spPr>
            <a:xfrm rot="1711717">
              <a:off x="1648155" y="709476"/>
              <a:ext cx="1078380" cy="1105250"/>
            </a:xfrm>
            <a:custGeom>
              <a:avLst/>
              <a:gdLst>
                <a:gd name="connsiteX0" fmla="*/ 539147 w 1078380"/>
                <a:gd name="connsiteY0" fmla="*/ 66405 h 1105250"/>
                <a:gd name="connsiteX1" fmla="*/ 1016451 w 1078380"/>
                <a:gd name="connsiteY1" fmla="*/ 563082 h 1105250"/>
                <a:gd name="connsiteX2" fmla="*/ 585420 w 1078380"/>
                <a:gd name="connsiteY2" fmla="*/ 1037263 h 1105250"/>
                <a:gd name="connsiteX3" fmla="*/ 537818 w 1078380"/>
                <a:gd name="connsiteY3" fmla="*/ 1039477 h 1105250"/>
                <a:gd name="connsiteX4" fmla="*/ 62131 w 1078380"/>
                <a:gd name="connsiteY4" fmla="*/ 541240 h 1105250"/>
                <a:gd name="connsiteX5" fmla="*/ 491545 w 1078380"/>
                <a:gd name="connsiteY5" fmla="*/ 68841 h 1105250"/>
                <a:gd name="connsiteX6" fmla="*/ 539147 w 1078380"/>
                <a:gd name="connsiteY6" fmla="*/ 66405 h 1105250"/>
                <a:gd name="connsiteX7" fmla="*/ 539147 w 1078380"/>
                <a:gd name="connsiteY7" fmla="*/ -16 h 1105250"/>
                <a:gd name="connsiteX8" fmla="*/ 485124 w 1078380"/>
                <a:gd name="connsiteY8" fmla="*/ 2641 h 1105250"/>
                <a:gd name="connsiteX9" fmla="*/ 4256 w 1078380"/>
                <a:gd name="connsiteY9" fmla="*/ 620301 h 1105250"/>
                <a:gd name="connsiteX10" fmla="*/ 539147 w 1078380"/>
                <a:gd name="connsiteY10" fmla="*/ 1105235 h 1105250"/>
                <a:gd name="connsiteX11" fmla="*/ 593170 w 1078380"/>
                <a:gd name="connsiteY11" fmla="*/ 1102578 h 1105250"/>
                <a:gd name="connsiteX12" fmla="*/ 1074038 w 1078380"/>
                <a:gd name="connsiteY12" fmla="*/ 484917 h 1105250"/>
                <a:gd name="connsiteX13" fmla="*/ 539147 w 107838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8380" h="1105250">
                  <a:moveTo>
                    <a:pt x="539147" y="66405"/>
                  </a:moveTo>
                  <a:cubicBezTo>
                    <a:pt x="808109" y="71752"/>
                    <a:pt x="1021808" y="294122"/>
                    <a:pt x="1016451" y="563082"/>
                  </a:cubicBezTo>
                  <a:cubicBezTo>
                    <a:pt x="1011624" y="806708"/>
                    <a:pt x="827482" y="1009271"/>
                    <a:pt x="585420" y="1037263"/>
                  </a:cubicBezTo>
                  <a:cubicBezTo>
                    <a:pt x="569479" y="1038813"/>
                    <a:pt x="553538" y="1039477"/>
                    <a:pt x="537818" y="1039477"/>
                  </a:cubicBezTo>
                  <a:cubicBezTo>
                    <a:pt x="268878" y="1033249"/>
                    <a:pt x="55910" y="810180"/>
                    <a:pt x="62131" y="541240"/>
                  </a:cubicBezTo>
                  <a:cubicBezTo>
                    <a:pt x="67755" y="298847"/>
                    <a:pt x="250790" y="97488"/>
                    <a:pt x="491545" y="68841"/>
                  </a:cubicBezTo>
                  <a:cubicBezTo>
                    <a:pt x="507486" y="67291"/>
                    <a:pt x="523427" y="66405"/>
                    <a:pt x="539147" y="66405"/>
                  </a:cubicBezTo>
                  <a:moveTo>
                    <a:pt x="539147" y="-16"/>
                  </a:moveTo>
                  <a:cubicBezTo>
                    <a:pt x="521213" y="-16"/>
                    <a:pt x="503058" y="-16"/>
                    <a:pt x="485124" y="2641"/>
                  </a:cubicBezTo>
                  <a:cubicBezTo>
                    <a:pt x="181778" y="40412"/>
                    <a:pt x="-33516" y="316949"/>
                    <a:pt x="4256" y="620301"/>
                  </a:cubicBezTo>
                  <a:cubicBezTo>
                    <a:pt x="38087" y="891991"/>
                    <a:pt x="265447" y="1098127"/>
                    <a:pt x="539147" y="1105235"/>
                  </a:cubicBezTo>
                  <a:cubicBezTo>
                    <a:pt x="557080" y="1105235"/>
                    <a:pt x="575236" y="1105235"/>
                    <a:pt x="593170" y="1102578"/>
                  </a:cubicBezTo>
                  <a:cubicBezTo>
                    <a:pt x="896515" y="1064806"/>
                    <a:pt x="1111809" y="788270"/>
                    <a:pt x="1074038" y="484917"/>
                  </a:cubicBezTo>
                  <a:cubicBezTo>
                    <a:pt x="1040229" y="213227"/>
                    <a:pt x="812847" y="7091"/>
                    <a:pt x="539147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8" name="Forma Livre: Forma 35">
              <a:extLst>
                <a:ext uri="{FF2B5EF4-FFF2-40B4-BE49-F238E27FC236}">
                  <a16:creationId xmlns:a16="http://schemas.microsoft.com/office/drawing/2014/main" id="{1BFC20E7-1492-D878-C7E6-65FC71AF9D82}"/>
                </a:ext>
              </a:extLst>
            </p:cNvPr>
            <p:cNvSpPr/>
            <p:nvPr/>
          </p:nvSpPr>
          <p:spPr>
            <a:xfrm rot="1711717">
              <a:off x="-2752632" y="8871805"/>
              <a:ext cx="1043083" cy="1039499"/>
            </a:xfrm>
            <a:custGeom>
              <a:avLst/>
              <a:gdLst>
                <a:gd name="connsiteX0" fmla="*/ 520834 w 1043083"/>
                <a:gd name="connsiteY0" fmla="*/ 1039481 h 1039499"/>
                <a:gd name="connsiteX1" fmla="*/ -42 w 1043083"/>
                <a:gd name="connsiteY1" fmla="*/ 521107 h 1039499"/>
                <a:gd name="connsiteX2" fmla="*/ 471682 w 1043083"/>
                <a:gd name="connsiteY2" fmla="*/ 2423 h 1039499"/>
                <a:gd name="connsiteX3" fmla="*/ 522162 w 1043083"/>
                <a:gd name="connsiteY3" fmla="*/ -12 h 1039499"/>
                <a:gd name="connsiteX4" fmla="*/ 1043038 w 1043083"/>
                <a:gd name="connsiteY4" fmla="*/ 518362 h 1039499"/>
                <a:gd name="connsiteX5" fmla="*/ 571314 w 1043083"/>
                <a:gd name="connsiteY5" fmla="*/ 1037046 h 1039499"/>
                <a:gd name="connsiteX6" fmla="*/ 521055 w 1043083"/>
                <a:gd name="connsiteY6" fmla="*/ 1039481 h 103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083" h="1039499">
                  <a:moveTo>
                    <a:pt x="520834" y="1039481"/>
                  </a:moveTo>
                  <a:cubicBezTo>
                    <a:pt x="233850" y="1040167"/>
                    <a:pt x="645" y="808091"/>
                    <a:pt x="-42" y="521107"/>
                  </a:cubicBezTo>
                  <a:cubicBezTo>
                    <a:pt x="-706" y="252189"/>
                    <a:pt x="203916" y="27221"/>
                    <a:pt x="471682" y="2423"/>
                  </a:cubicBezTo>
                  <a:cubicBezTo>
                    <a:pt x="488465" y="718"/>
                    <a:pt x="505314" y="-78"/>
                    <a:pt x="522162" y="-12"/>
                  </a:cubicBezTo>
                  <a:cubicBezTo>
                    <a:pt x="809147" y="-699"/>
                    <a:pt x="1042352" y="231377"/>
                    <a:pt x="1043038" y="518362"/>
                  </a:cubicBezTo>
                  <a:cubicBezTo>
                    <a:pt x="1043703" y="787279"/>
                    <a:pt x="839081" y="1012249"/>
                    <a:pt x="571314" y="1037046"/>
                  </a:cubicBezTo>
                  <a:cubicBezTo>
                    <a:pt x="554488" y="1038596"/>
                    <a:pt x="537661" y="1039481"/>
                    <a:pt x="521055" y="10394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9" name="Forma Livre: Forma 36">
              <a:extLst>
                <a:ext uri="{FF2B5EF4-FFF2-40B4-BE49-F238E27FC236}">
                  <a16:creationId xmlns:a16="http://schemas.microsoft.com/office/drawing/2014/main" id="{140ED0BF-0553-29EE-16F9-D2B4569B9B21}"/>
                </a:ext>
              </a:extLst>
            </p:cNvPr>
            <p:cNvSpPr/>
            <p:nvPr/>
          </p:nvSpPr>
          <p:spPr>
            <a:xfrm rot="1711717">
              <a:off x="-2772065" y="8838547"/>
              <a:ext cx="1079150" cy="1105250"/>
            </a:xfrm>
            <a:custGeom>
              <a:avLst/>
              <a:gdLst>
                <a:gd name="connsiteX0" fmla="*/ 540281 w 1079150"/>
                <a:gd name="connsiteY0" fmla="*/ 66405 h 1105250"/>
                <a:gd name="connsiteX1" fmla="*/ 1015591 w 1079150"/>
                <a:gd name="connsiteY1" fmla="*/ 565008 h 1105250"/>
                <a:gd name="connsiteX2" fmla="*/ 586111 w 1079150"/>
                <a:gd name="connsiteY2" fmla="*/ 1037042 h 1105250"/>
                <a:gd name="connsiteX3" fmla="*/ 538952 w 1079150"/>
                <a:gd name="connsiteY3" fmla="*/ 1039478 h 1105250"/>
                <a:gd name="connsiteX4" fmla="*/ 62025 w 1079150"/>
                <a:gd name="connsiteY4" fmla="*/ 542425 h 1105250"/>
                <a:gd name="connsiteX5" fmla="*/ 493121 w 1079150"/>
                <a:gd name="connsiteY5" fmla="*/ 68619 h 1105250"/>
                <a:gd name="connsiteX6" fmla="*/ 540281 w 1079150"/>
                <a:gd name="connsiteY6" fmla="*/ 66405 h 1105250"/>
                <a:gd name="connsiteX7" fmla="*/ 540281 w 1079150"/>
                <a:gd name="connsiteY7" fmla="*/ -16 h 1105250"/>
                <a:gd name="connsiteX8" fmla="*/ 486701 w 1079150"/>
                <a:gd name="connsiteY8" fmla="*/ 2419 h 1105250"/>
                <a:gd name="connsiteX9" fmla="*/ 4061 w 1079150"/>
                <a:gd name="connsiteY9" fmla="*/ 618699 h 1105250"/>
                <a:gd name="connsiteX10" fmla="*/ 540281 w 1079150"/>
                <a:gd name="connsiteY10" fmla="*/ 1105235 h 1105250"/>
                <a:gd name="connsiteX11" fmla="*/ 593860 w 1079150"/>
                <a:gd name="connsiteY11" fmla="*/ 1102577 h 1105250"/>
                <a:gd name="connsiteX12" fmla="*/ 1074817 w 1079150"/>
                <a:gd name="connsiteY12" fmla="*/ 484992 h 1105250"/>
                <a:gd name="connsiteX13" fmla="*/ 540281 w 107915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150" h="1105250">
                  <a:moveTo>
                    <a:pt x="540281" y="66405"/>
                  </a:moveTo>
                  <a:cubicBezTo>
                    <a:pt x="809221" y="72848"/>
                    <a:pt x="1022012" y="296068"/>
                    <a:pt x="1015591" y="565008"/>
                  </a:cubicBezTo>
                  <a:cubicBezTo>
                    <a:pt x="1009791" y="807269"/>
                    <a:pt x="826756" y="1008437"/>
                    <a:pt x="586111" y="1037042"/>
                  </a:cubicBezTo>
                  <a:cubicBezTo>
                    <a:pt x="570392" y="1038592"/>
                    <a:pt x="554672" y="1039478"/>
                    <a:pt x="538952" y="1039478"/>
                  </a:cubicBezTo>
                  <a:cubicBezTo>
                    <a:pt x="269990" y="1033920"/>
                    <a:pt x="56468" y="811387"/>
                    <a:pt x="62025" y="542425"/>
                  </a:cubicBezTo>
                  <a:cubicBezTo>
                    <a:pt x="67051" y="298924"/>
                    <a:pt x="251171" y="96560"/>
                    <a:pt x="493121" y="68619"/>
                  </a:cubicBezTo>
                  <a:cubicBezTo>
                    <a:pt x="508841" y="67069"/>
                    <a:pt x="524561" y="66405"/>
                    <a:pt x="540281" y="66405"/>
                  </a:cubicBezTo>
                  <a:moveTo>
                    <a:pt x="540281" y="-16"/>
                  </a:moveTo>
                  <a:cubicBezTo>
                    <a:pt x="522347" y="-16"/>
                    <a:pt x="504413" y="-16"/>
                    <a:pt x="486701" y="2419"/>
                  </a:cubicBezTo>
                  <a:cubicBezTo>
                    <a:pt x="183244" y="39328"/>
                    <a:pt x="-32847" y="315242"/>
                    <a:pt x="4061" y="618699"/>
                  </a:cubicBezTo>
                  <a:cubicBezTo>
                    <a:pt x="37228" y="891513"/>
                    <a:pt x="265540" y="1098659"/>
                    <a:pt x="540281" y="1105235"/>
                  </a:cubicBezTo>
                  <a:cubicBezTo>
                    <a:pt x="558214" y="1105235"/>
                    <a:pt x="576148" y="1105235"/>
                    <a:pt x="593860" y="1102577"/>
                  </a:cubicBezTo>
                  <a:cubicBezTo>
                    <a:pt x="897229" y="1064851"/>
                    <a:pt x="1112544" y="788338"/>
                    <a:pt x="1074817" y="484992"/>
                  </a:cubicBezTo>
                  <a:cubicBezTo>
                    <a:pt x="1041053" y="213396"/>
                    <a:pt x="813870" y="7268"/>
                    <a:pt x="540281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0" name="Forma Livre: Forma 37">
              <a:extLst>
                <a:ext uri="{FF2B5EF4-FFF2-40B4-BE49-F238E27FC236}">
                  <a16:creationId xmlns:a16="http://schemas.microsoft.com/office/drawing/2014/main" id="{24CF1AA9-E82D-8AEF-E238-E96CF6F27DA1}"/>
                </a:ext>
              </a:extLst>
            </p:cNvPr>
            <p:cNvSpPr/>
            <p:nvPr/>
          </p:nvSpPr>
          <p:spPr>
            <a:xfrm rot="1711717">
              <a:off x="4082214" y="4671382"/>
              <a:ext cx="1038851" cy="1039316"/>
            </a:xfrm>
            <a:custGeom>
              <a:avLst/>
              <a:gdLst>
                <a:gd name="connsiteX0" fmla="*/ 519902 w 1038851"/>
                <a:gd name="connsiteY0" fmla="*/ 1039300 h 1039316"/>
                <a:gd name="connsiteX1" fmla="*/ -43 w 1038851"/>
                <a:gd name="connsiteY1" fmla="*/ 519531 h 1039316"/>
                <a:gd name="connsiteX2" fmla="*/ 215914 w 1038851"/>
                <a:gd name="connsiteY2" fmla="*/ 97668 h 1039316"/>
                <a:gd name="connsiteX3" fmla="*/ 941124 w 1038851"/>
                <a:gd name="connsiteY3" fmla="*/ 216451 h 1039316"/>
                <a:gd name="connsiteX4" fmla="*/ 822341 w 1038851"/>
                <a:gd name="connsiteY4" fmla="*/ 941661 h 1039316"/>
                <a:gd name="connsiteX5" fmla="*/ 519902 w 1038851"/>
                <a:gd name="connsiteY5" fmla="*/ 1039300 h 103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851" h="1039316">
                  <a:moveTo>
                    <a:pt x="519902" y="1039300"/>
                  </a:moveTo>
                  <a:cubicBezTo>
                    <a:pt x="232785" y="1039345"/>
                    <a:pt x="0" y="806626"/>
                    <a:pt x="-43" y="519531"/>
                  </a:cubicBezTo>
                  <a:cubicBezTo>
                    <a:pt x="-66" y="352371"/>
                    <a:pt x="80282" y="195395"/>
                    <a:pt x="215914" y="97668"/>
                  </a:cubicBezTo>
                  <a:cubicBezTo>
                    <a:pt x="448987" y="-69803"/>
                    <a:pt x="773676" y="-16621"/>
                    <a:pt x="941124" y="216451"/>
                  </a:cubicBezTo>
                  <a:cubicBezTo>
                    <a:pt x="1108595" y="449501"/>
                    <a:pt x="1055413" y="774191"/>
                    <a:pt x="822341" y="941661"/>
                  </a:cubicBezTo>
                  <a:cubicBezTo>
                    <a:pt x="734200" y="1005005"/>
                    <a:pt x="628435" y="1039145"/>
                    <a:pt x="519902" y="103930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1" name="Forma Livre: Forma 38">
              <a:extLst>
                <a:ext uri="{FF2B5EF4-FFF2-40B4-BE49-F238E27FC236}">
                  <a16:creationId xmlns:a16="http://schemas.microsoft.com/office/drawing/2014/main" id="{BE5D17A7-2995-D401-D270-3B9988449948}"/>
                </a:ext>
              </a:extLst>
            </p:cNvPr>
            <p:cNvSpPr/>
            <p:nvPr/>
          </p:nvSpPr>
          <p:spPr>
            <a:xfrm rot="1711717">
              <a:off x="4049923" y="4637553"/>
              <a:ext cx="1104636" cy="1105914"/>
            </a:xfrm>
            <a:custGeom>
              <a:avLst/>
              <a:gdLst>
                <a:gd name="connsiteX0" fmla="*/ 551633 w 1104636"/>
                <a:gd name="connsiteY0" fmla="*/ 67069 h 1105914"/>
                <a:gd name="connsiteX1" fmla="*/ 1038368 w 1104636"/>
                <a:gd name="connsiteY1" fmla="*/ 554513 h 1105914"/>
                <a:gd name="connsiteX2" fmla="*/ 550925 w 1104636"/>
                <a:gd name="connsiteY2" fmla="*/ 1041249 h 1105914"/>
                <a:gd name="connsiteX3" fmla="*/ 64189 w 1104636"/>
                <a:gd name="connsiteY3" fmla="*/ 553805 h 1105914"/>
                <a:gd name="connsiteX4" fmla="*/ 267793 w 1104636"/>
                <a:gd name="connsiteY4" fmla="*/ 158067 h 1105914"/>
                <a:gd name="connsiteX5" fmla="*/ 551633 w 1104636"/>
                <a:gd name="connsiteY5" fmla="*/ 66405 h 1105914"/>
                <a:gd name="connsiteX6" fmla="*/ 551633 w 1104636"/>
                <a:gd name="connsiteY6" fmla="*/ -16 h 1105914"/>
                <a:gd name="connsiteX7" fmla="*/ -40 w 1104636"/>
                <a:gd name="connsiteY7" fmla="*/ 555310 h 1105914"/>
                <a:gd name="connsiteX8" fmla="*/ 103511 w 1104636"/>
                <a:gd name="connsiteY8" fmla="*/ 875860 h 1105914"/>
                <a:gd name="connsiteX9" fmla="*/ 552519 w 1104636"/>
                <a:gd name="connsiteY9" fmla="*/ 1105899 h 1105914"/>
                <a:gd name="connsiteX10" fmla="*/ 1104591 w 1104636"/>
                <a:gd name="connsiteY10" fmla="*/ 550949 h 1105914"/>
                <a:gd name="connsiteX11" fmla="*/ 1000862 w 1104636"/>
                <a:gd name="connsiteY11" fmla="*/ 229802 h 1105914"/>
                <a:gd name="connsiteX12" fmla="*/ 551633 w 1104636"/>
                <a:gd name="connsiteY12" fmla="*/ -16 h 1105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4636" h="1105914">
                  <a:moveTo>
                    <a:pt x="551633" y="67069"/>
                  </a:moveTo>
                  <a:cubicBezTo>
                    <a:pt x="820640" y="67269"/>
                    <a:pt x="1038568" y="285507"/>
                    <a:pt x="1038368" y="554513"/>
                  </a:cubicBezTo>
                  <a:cubicBezTo>
                    <a:pt x="1038191" y="823520"/>
                    <a:pt x="819953" y="1041448"/>
                    <a:pt x="550925" y="1041249"/>
                  </a:cubicBezTo>
                  <a:cubicBezTo>
                    <a:pt x="281919" y="1041049"/>
                    <a:pt x="64012" y="822811"/>
                    <a:pt x="64189" y="553805"/>
                  </a:cubicBezTo>
                  <a:cubicBezTo>
                    <a:pt x="64300" y="396785"/>
                    <a:pt x="140109" y="249462"/>
                    <a:pt x="267793" y="158067"/>
                  </a:cubicBezTo>
                  <a:cubicBezTo>
                    <a:pt x="350443" y="98509"/>
                    <a:pt x="449743" y="66427"/>
                    <a:pt x="551633" y="66405"/>
                  </a:cubicBezTo>
                  <a:moveTo>
                    <a:pt x="551633" y="-16"/>
                  </a:moveTo>
                  <a:cubicBezTo>
                    <a:pt x="245940" y="1002"/>
                    <a:pt x="-1059" y="249617"/>
                    <a:pt x="-40" y="555310"/>
                  </a:cubicBezTo>
                  <a:cubicBezTo>
                    <a:pt x="337" y="670330"/>
                    <a:pt x="36536" y="782361"/>
                    <a:pt x="103511" y="875860"/>
                  </a:cubicBezTo>
                  <a:cubicBezTo>
                    <a:pt x="207615" y="1020104"/>
                    <a:pt x="374621" y="1105677"/>
                    <a:pt x="552519" y="1105899"/>
                  </a:cubicBezTo>
                  <a:cubicBezTo>
                    <a:pt x="858212" y="1105102"/>
                    <a:pt x="1105388" y="856642"/>
                    <a:pt x="1104591" y="550949"/>
                  </a:cubicBezTo>
                  <a:cubicBezTo>
                    <a:pt x="1104281" y="435708"/>
                    <a:pt x="1068015" y="323433"/>
                    <a:pt x="1000862" y="229802"/>
                  </a:cubicBezTo>
                  <a:cubicBezTo>
                    <a:pt x="896626" y="85601"/>
                    <a:pt x="729554" y="117"/>
                    <a:pt x="551633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2" name="Forma Livre: Forma 39">
              <a:extLst>
                <a:ext uri="{FF2B5EF4-FFF2-40B4-BE49-F238E27FC236}">
                  <a16:creationId xmlns:a16="http://schemas.microsoft.com/office/drawing/2014/main" id="{53C6DFC5-0F18-E606-1027-A3186469D6C4}"/>
                </a:ext>
              </a:extLst>
            </p:cNvPr>
            <p:cNvSpPr/>
            <p:nvPr/>
          </p:nvSpPr>
          <p:spPr>
            <a:xfrm rot="1711717">
              <a:off x="-5165983" y="4942888"/>
              <a:ext cx="1039497" cy="1039493"/>
            </a:xfrm>
            <a:custGeom>
              <a:avLst/>
              <a:gdLst>
                <a:gd name="connsiteX0" fmla="*/ 520144 w 1039497"/>
                <a:gd name="connsiteY0" fmla="*/ 1039477 h 1039493"/>
                <a:gd name="connsiteX1" fmla="*/ -43 w 1039497"/>
                <a:gd name="connsiteY1" fmla="*/ 520395 h 1039493"/>
                <a:gd name="connsiteX2" fmla="*/ 216377 w 1039497"/>
                <a:gd name="connsiteY2" fmla="*/ 97845 h 1039493"/>
                <a:gd name="connsiteX3" fmla="*/ 519259 w 1039497"/>
                <a:gd name="connsiteY3" fmla="*/ -16 h 1039493"/>
                <a:gd name="connsiteX4" fmla="*/ 941698 w 1039497"/>
                <a:gd name="connsiteY4" fmla="*/ 216518 h 1039493"/>
                <a:gd name="connsiteX5" fmla="*/ 823105 w 1039497"/>
                <a:gd name="connsiteY5" fmla="*/ 941772 h 1039493"/>
                <a:gd name="connsiteX6" fmla="*/ 521030 w 1039497"/>
                <a:gd name="connsiteY6" fmla="*/ 1039477 h 103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497" h="1039493">
                  <a:moveTo>
                    <a:pt x="520144" y="1039477"/>
                  </a:moveTo>
                  <a:cubicBezTo>
                    <a:pt x="233158" y="1039787"/>
                    <a:pt x="262" y="807380"/>
                    <a:pt x="-43" y="520395"/>
                  </a:cubicBezTo>
                  <a:cubicBezTo>
                    <a:pt x="-220" y="352903"/>
                    <a:pt x="80353" y="195572"/>
                    <a:pt x="216377" y="97845"/>
                  </a:cubicBezTo>
                  <a:cubicBezTo>
                    <a:pt x="304505" y="34125"/>
                    <a:pt x="410509" y="-127"/>
                    <a:pt x="519259" y="-16"/>
                  </a:cubicBezTo>
                  <a:cubicBezTo>
                    <a:pt x="686667" y="161"/>
                    <a:pt x="843811" y="80708"/>
                    <a:pt x="941698" y="216518"/>
                  </a:cubicBezTo>
                  <a:cubicBezTo>
                    <a:pt x="1109219" y="449546"/>
                    <a:pt x="1056124" y="774235"/>
                    <a:pt x="823105" y="941772"/>
                  </a:cubicBezTo>
                  <a:cubicBezTo>
                    <a:pt x="735073" y="1005049"/>
                    <a:pt x="629449" y="1039212"/>
                    <a:pt x="521030" y="103947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3" name="Forma Livre: Forma 40">
              <a:extLst>
                <a:ext uri="{FF2B5EF4-FFF2-40B4-BE49-F238E27FC236}">
                  <a16:creationId xmlns:a16="http://schemas.microsoft.com/office/drawing/2014/main" id="{6EE8B514-0CCA-41D8-DB46-9EDD9FAE470C}"/>
                </a:ext>
              </a:extLst>
            </p:cNvPr>
            <p:cNvSpPr/>
            <p:nvPr/>
          </p:nvSpPr>
          <p:spPr>
            <a:xfrm rot="1711717">
              <a:off x="-5200281" y="4909459"/>
              <a:ext cx="1107021" cy="1107025"/>
            </a:xfrm>
            <a:custGeom>
              <a:avLst/>
              <a:gdLst>
                <a:gd name="connsiteX0" fmla="*/ 553330 w 1107021"/>
                <a:gd name="connsiteY0" fmla="*/ 66409 h 1107025"/>
                <a:gd name="connsiteX1" fmla="*/ 1041217 w 1107021"/>
                <a:gd name="connsiteY1" fmla="*/ 552701 h 1107025"/>
                <a:gd name="connsiteX2" fmla="*/ 554927 w 1107021"/>
                <a:gd name="connsiteY2" fmla="*/ 1040588 h 1107025"/>
                <a:gd name="connsiteX3" fmla="*/ 67040 w 1107021"/>
                <a:gd name="connsiteY3" fmla="*/ 554296 h 1107025"/>
                <a:gd name="connsiteX4" fmla="*/ 269711 w 1107021"/>
                <a:gd name="connsiteY4" fmla="*/ 158070 h 1107025"/>
                <a:gd name="connsiteX5" fmla="*/ 553330 w 1107021"/>
                <a:gd name="connsiteY5" fmla="*/ 66409 h 1107025"/>
                <a:gd name="connsiteX6" fmla="*/ 553330 w 1107021"/>
                <a:gd name="connsiteY6" fmla="*/ -13 h 1107025"/>
                <a:gd name="connsiteX7" fmla="*/ -43 w 1107021"/>
                <a:gd name="connsiteY7" fmla="*/ 553631 h 1107025"/>
                <a:gd name="connsiteX8" fmla="*/ 553602 w 1107021"/>
                <a:gd name="connsiteY8" fmla="*/ 1107009 h 1107025"/>
                <a:gd name="connsiteX9" fmla="*/ 1106978 w 1107021"/>
                <a:gd name="connsiteY9" fmla="*/ 553365 h 1107025"/>
                <a:gd name="connsiteX10" fmla="*/ 1002781 w 1107021"/>
                <a:gd name="connsiteY10" fmla="*/ 230248 h 1107025"/>
                <a:gd name="connsiteX11" fmla="*/ 553330 w 1107021"/>
                <a:gd name="connsiteY11" fmla="*/ -13 h 110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5">
                  <a:moveTo>
                    <a:pt x="553330" y="66409"/>
                  </a:moveTo>
                  <a:cubicBezTo>
                    <a:pt x="822341" y="65966"/>
                    <a:pt x="1040776" y="283695"/>
                    <a:pt x="1041217" y="552701"/>
                  </a:cubicBezTo>
                  <a:cubicBezTo>
                    <a:pt x="1041660" y="821707"/>
                    <a:pt x="823940" y="1040145"/>
                    <a:pt x="554927" y="1040588"/>
                  </a:cubicBezTo>
                  <a:cubicBezTo>
                    <a:pt x="285916" y="1041031"/>
                    <a:pt x="67480" y="823302"/>
                    <a:pt x="67040" y="554296"/>
                  </a:cubicBezTo>
                  <a:cubicBezTo>
                    <a:pt x="66783" y="397275"/>
                    <a:pt x="142238" y="249754"/>
                    <a:pt x="269711" y="158070"/>
                  </a:cubicBezTo>
                  <a:cubicBezTo>
                    <a:pt x="352350" y="98623"/>
                    <a:pt x="451535" y="66586"/>
                    <a:pt x="553330" y="66409"/>
                  </a:cubicBezTo>
                  <a:moveTo>
                    <a:pt x="553330" y="-13"/>
                  </a:moveTo>
                  <a:cubicBezTo>
                    <a:pt x="247635" y="54"/>
                    <a:pt x="-119" y="247938"/>
                    <a:pt x="-43" y="553631"/>
                  </a:cubicBezTo>
                  <a:cubicBezTo>
                    <a:pt x="32" y="859324"/>
                    <a:pt x="247907" y="1107076"/>
                    <a:pt x="553602" y="1107009"/>
                  </a:cubicBezTo>
                  <a:cubicBezTo>
                    <a:pt x="859298" y="1106943"/>
                    <a:pt x="1107054" y="859058"/>
                    <a:pt x="1106978" y="553365"/>
                  </a:cubicBezTo>
                  <a:cubicBezTo>
                    <a:pt x="1106950" y="437394"/>
                    <a:pt x="1070502" y="324389"/>
                    <a:pt x="1002781" y="230248"/>
                  </a:cubicBezTo>
                  <a:cubicBezTo>
                    <a:pt x="899142" y="85184"/>
                    <a:pt x="731614" y="-654"/>
                    <a:pt x="553330" y="-13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4" name="Forma Livre: Forma 41">
              <a:extLst>
                <a:ext uri="{FF2B5EF4-FFF2-40B4-BE49-F238E27FC236}">
                  <a16:creationId xmlns:a16="http://schemas.microsoft.com/office/drawing/2014/main" id="{F35846B2-7117-318A-AD42-CA54B2254F0C}"/>
                </a:ext>
              </a:extLst>
            </p:cNvPr>
            <p:cNvSpPr/>
            <p:nvPr/>
          </p:nvSpPr>
          <p:spPr>
            <a:xfrm rot="1711717">
              <a:off x="1896047" y="8737952"/>
              <a:ext cx="1040157" cy="1040163"/>
            </a:xfrm>
            <a:custGeom>
              <a:avLst/>
              <a:gdLst>
                <a:gd name="connsiteX0" fmla="*/ 519791 w 1040157"/>
                <a:gd name="connsiteY0" fmla="*/ 1040142 h 1040163"/>
                <a:gd name="connsiteX1" fmla="*/ -43 w 1040157"/>
                <a:gd name="connsiteY1" fmla="*/ 519819 h 1040163"/>
                <a:gd name="connsiteX2" fmla="*/ 520278 w 1040157"/>
                <a:gd name="connsiteY2" fmla="*/ -16 h 1040163"/>
                <a:gd name="connsiteX3" fmla="*/ 1040114 w 1040157"/>
                <a:gd name="connsiteY3" fmla="*/ 520307 h 1040163"/>
                <a:gd name="connsiteX4" fmla="*/ 994704 w 1040157"/>
                <a:gd name="connsiteY4" fmla="*/ 732611 h 1040163"/>
                <a:gd name="connsiteX5" fmla="*/ 520235 w 1040157"/>
                <a:gd name="connsiteY5" fmla="*/ 1040142 h 104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157" h="1040163">
                  <a:moveTo>
                    <a:pt x="519791" y="1040142"/>
                  </a:moveTo>
                  <a:cubicBezTo>
                    <a:pt x="232564" y="1040009"/>
                    <a:pt x="-177" y="807047"/>
                    <a:pt x="-43" y="519819"/>
                  </a:cubicBezTo>
                  <a:cubicBezTo>
                    <a:pt x="89" y="232591"/>
                    <a:pt x="233051" y="-149"/>
                    <a:pt x="520278" y="-16"/>
                  </a:cubicBezTo>
                  <a:cubicBezTo>
                    <a:pt x="807528" y="116"/>
                    <a:pt x="1040247" y="233078"/>
                    <a:pt x="1040114" y="520307"/>
                  </a:cubicBezTo>
                  <a:cubicBezTo>
                    <a:pt x="1040092" y="593481"/>
                    <a:pt x="1024616" y="665836"/>
                    <a:pt x="994704" y="732611"/>
                  </a:cubicBezTo>
                  <a:cubicBezTo>
                    <a:pt x="911766" y="920340"/>
                    <a:pt x="725476" y="1041094"/>
                    <a:pt x="520235" y="104014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5" name="Forma Livre: Forma 42">
              <a:extLst>
                <a:ext uri="{FF2B5EF4-FFF2-40B4-BE49-F238E27FC236}">
                  <a16:creationId xmlns:a16="http://schemas.microsoft.com/office/drawing/2014/main" id="{7616FBF3-7F44-F66A-5DB8-96B199182025}"/>
                </a:ext>
              </a:extLst>
            </p:cNvPr>
            <p:cNvSpPr/>
            <p:nvPr/>
          </p:nvSpPr>
          <p:spPr>
            <a:xfrm rot="1711717">
              <a:off x="1862279" y="8705092"/>
              <a:ext cx="1107021" cy="1107021"/>
            </a:xfrm>
            <a:custGeom>
              <a:avLst/>
              <a:gdLst>
                <a:gd name="connsiteX0" fmla="*/ 553689 w 1107021"/>
                <a:gd name="connsiteY0" fmla="*/ 66405 h 1107021"/>
                <a:gd name="connsiteX1" fmla="*/ 1040890 w 1107021"/>
                <a:gd name="connsiteY1" fmla="*/ 553384 h 1107021"/>
                <a:gd name="connsiteX2" fmla="*/ 553910 w 1107021"/>
                <a:gd name="connsiteY2" fmla="*/ 1040584 h 1107021"/>
                <a:gd name="connsiteX3" fmla="*/ 66710 w 1107021"/>
                <a:gd name="connsiteY3" fmla="*/ 553606 h 1107021"/>
                <a:gd name="connsiteX4" fmla="*/ 109330 w 1107021"/>
                <a:gd name="connsiteY4" fmla="*/ 354231 h 1107021"/>
                <a:gd name="connsiteX5" fmla="*/ 553689 w 1107021"/>
                <a:gd name="connsiteY5" fmla="*/ 66405 h 1107021"/>
                <a:gd name="connsiteX6" fmla="*/ 553689 w 1107021"/>
                <a:gd name="connsiteY6" fmla="*/ -16 h 1107021"/>
                <a:gd name="connsiteX7" fmla="*/ -43 w 1107021"/>
                <a:gd name="connsiteY7" fmla="*/ 553274 h 1107021"/>
                <a:gd name="connsiteX8" fmla="*/ 553246 w 1107021"/>
                <a:gd name="connsiteY8" fmla="*/ 1107006 h 1107021"/>
                <a:gd name="connsiteX9" fmla="*/ 1106978 w 1107021"/>
                <a:gd name="connsiteY9" fmla="*/ 553717 h 1107021"/>
                <a:gd name="connsiteX10" fmla="*/ 779521 w 1107021"/>
                <a:gd name="connsiteY10" fmla="*/ 48250 h 1107021"/>
                <a:gd name="connsiteX11" fmla="*/ 553689 w 1107021"/>
                <a:gd name="connsiteY11" fmla="*/ -16 h 110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1">
                  <a:moveTo>
                    <a:pt x="553689" y="66405"/>
                  </a:moveTo>
                  <a:cubicBezTo>
                    <a:pt x="822695" y="66339"/>
                    <a:pt x="1040823" y="284378"/>
                    <a:pt x="1040890" y="553384"/>
                  </a:cubicBezTo>
                  <a:cubicBezTo>
                    <a:pt x="1040956" y="822391"/>
                    <a:pt x="822917" y="1040518"/>
                    <a:pt x="553910" y="1040584"/>
                  </a:cubicBezTo>
                  <a:cubicBezTo>
                    <a:pt x="284882" y="1040651"/>
                    <a:pt x="66777" y="822612"/>
                    <a:pt x="66710" y="553606"/>
                  </a:cubicBezTo>
                  <a:cubicBezTo>
                    <a:pt x="66688" y="484882"/>
                    <a:pt x="81212" y="416933"/>
                    <a:pt x="109330" y="354231"/>
                  </a:cubicBezTo>
                  <a:cubicBezTo>
                    <a:pt x="187819" y="179145"/>
                    <a:pt x="361798" y="66450"/>
                    <a:pt x="553689" y="66405"/>
                  </a:cubicBezTo>
                  <a:moveTo>
                    <a:pt x="553689" y="-16"/>
                  </a:moveTo>
                  <a:cubicBezTo>
                    <a:pt x="247996" y="-148"/>
                    <a:pt x="67" y="247581"/>
                    <a:pt x="-43" y="553274"/>
                  </a:cubicBezTo>
                  <a:cubicBezTo>
                    <a:pt x="-177" y="858966"/>
                    <a:pt x="247553" y="1106873"/>
                    <a:pt x="553246" y="1107006"/>
                  </a:cubicBezTo>
                  <a:cubicBezTo>
                    <a:pt x="858939" y="1107139"/>
                    <a:pt x="1106845" y="859410"/>
                    <a:pt x="1106978" y="553717"/>
                  </a:cubicBezTo>
                  <a:cubicBezTo>
                    <a:pt x="1107067" y="335390"/>
                    <a:pt x="978807" y="137410"/>
                    <a:pt x="779521" y="48250"/>
                  </a:cubicBezTo>
                  <a:cubicBezTo>
                    <a:pt x="708473" y="16457"/>
                    <a:pt x="631512" y="6"/>
                    <a:pt x="553689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6" name="Forma Livre: Forma 43">
              <a:extLst>
                <a:ext uri="{FF2B5EF4-FFF2-40B4-BE49-F238E27FC236}">
                  <a16:creationId xmlns:a16="http://schemas.microsoft.com/office/drawing/2014/main" id="{AE4DC971-5B07-B919-986C-A736E7A82A21}"/>
                </a:ext>
              </a:extLst>
            </p:cNvPr>
            <p:cNvSpPr/>
            <p:nvPr/>
          </p:nvSpPr>
          <p:spPr>
            <a:xfrm rot="1711717">
              <a:off x="-2980227" y="875913"/>
              <a:ext cx="1039528" cy="1039398"/>
            </a:xfrm>
            <a:custGeom>
              <a:avLst/>
              <a:gdLst>
                <a:gd name="connsiteX0" fmla="*/ 519383 w 1039528"/>
                <a:gd name="connsiteY0" fmla="*/ 1039382 h 1039398"/>
                <a:gd name="connsiteX1" fmla="*/ 306835 w 1039528"/>
                <a:gd name="connsiteY1" fmla="*/ 993773 h 1039398"/>
                <a:gd name="connsiteX2" fmla="*/ 45695 w 1039528"/>
                <a:gd name="connsiteY2" fmla="*/ 306866 h 1039398"/>
                <a:gd name="connsiteX3" fmla="*/ 732607 w 1039528"/>
                <a:gd name="connsiteY3" fmla="*/ 45720 h 1039398"/>
                <a:gd name="connsiteX4" fmla="*/ 993746 w 1039528"/>
                <a:gd name="connsiteY4" fmla="*/ 732626 h 1039398"/>
                <a:gd name="connsiteX5" fmla="*/ 519383 w 1039528"/>
                <a:gd name="connsiteY5" fmla="*/ 1039382 h 103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9528" h="1039398">
                  <a:moveTo>
                    <a:pt x="519383" y="1039382"/>
                  </a:moveTo>
                  <a:cubicBezTo>
                    <a:pt x="446096" y="1039471"/>
                    <a:pt x="373637" y="1023906"/>
                    <a:pt x="306835" y="993773"/>
                  </a:cubicBezTo>
                  <a:cubicBezTo>
                    <a:pt x="45037" y="876207"/>
                    <a:pt x="-71880" y="568655"/>
                    <a:pt x="45695" y="306866"/>
                  </a:cubicBezTo>
                  <a:cubicBezTo>
                    <a:pt x="163267" y="45055"/>
                    <a:pt x="470809" y="-71846"/>
                    <a:pt x="732607" y="45720"/>
                  </a:cubicBezTo>
                  <a:cubicBezTo>
                    <a:pt x="994404" y="163285"/>
                    <a:pt x="1111321" y="470838"/>
                    <a:pt x="993746" y="732626"/>
                  </a:cubicBezTo>
                  <a:cubicBezTo>
                    <a:pt x="909867" y="919403"/>
                    <a:pt x="724129" y="1039515"/>
                    <a:pt x="519383" y="10393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7" name="azul claro menor">
              <a:extLst>
                <a:ext uri="{FF2B5EF4-FFF2-40B4-BE49-F238E27FC236}">
                  <a16:creationId xmlns:a16="http://schemas.microsoft.com/office/drawing/2014/main" id="{BC2B5082-4F03-0495-3B53-B7590BDA7901}"/>
                </a:ext>
              </a:extLst>
            </p:cNvPr>
            <p:cNvSpPr/>
            <p:nvPr/>
          </p:nvSpPr>
          <p:spPr>
            <a:xfrm rot="1711717">
              <a:off x="-3014695" y="842033"/>
              <a:ext cx="1107022" cy="1107022"/>
            </a:xfrm>
            <a:custGeom>
              <a:avLst/>
              <a:gdLst>
                <a:gd name="connsiteX0" fmla="*/ 554238 w 1107022"/>
                <a:gd name="connsiteY0" fmla="*/ 66406 h 1107022"/>
                <a:gd name="connsiteX1" fmla="*/ 1041658 w 1107022"/>
                <a:gd name="connsiteY1" fmla="*/ 553163 h 1107022"/>
                <a:gd name="connsiteX2" fmla="*/ 554896 w 1107022"/>
                <a:gd name="connsiteY2" fmla="*/ 1040585 h 1107022"/>
                <a:gd name="connsiteX3" fmla="*/ 67479 w 1107022"/>
                <a:gd name="connsiteY3" fmla="*/ 553827 h 1107022"/>
                <a:gd name="connsiteX4" fmla="*/ 110101 w 1107022"/>
                <a:gd name="connsiteY4" fmla="*/ 354231 h 1107022"/>
                <a:gd name="connsiteX5" fmla="*/ 554238 w 1107022"/>
                <a:gd name="connsiteY5" fmla="*/ 66406 h 1107022"/>
                <a:gd name="connsiteX6" fmla="*/ 554238 w 1107022"/>
                <a:gd name="connsiteY6" fmla="*/ -16 h 1107022"/>
                <a:gd name="connsiteX7" fmla="*/ -43 w 1107022"/>
                <a:gd name="connsiteY7" fmla="*/ 552720 h 1107022"/>
                <a:gd name="connsiteX8" fmla="*/ 552698 w 1107022"/>
                <a:gd name="connsiteY8" fmla="*/ 1107006 h 1107022"/>
                <a:gd name="connsiteX9" fmla="*/ 1106979 w 1107022"/>
                <a:gd name="connsiteY9" fmla="*/ 554270 h 1107022"/>
                <a:gd name="connsiteX10" fmla="*/ 780514 w 1107022"/>
                <a:gd name="connsiteY10" fmla="*/ 48693 h 1107022"/>
                <a:gd name="connsiteX11" fmla="*/ 554238 w 1107022"/>
                <a:gd name="connsiteY11" fmla="*/ -16 h 110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2" h="1107022">
                  <a:moveTo>
                    <a:pt x="554238" y="66406"/>
                  </a:moveTo>
                  <a:cubicBezTo>
                    <a:pt x="823252" y="66229"/>
                    <a:pt x="1041474" y="284157"/>
                    <a:pt x="1041658" y="553163"/>
                  </a:cubicBezTo>
                  <a:cubicBezTo>
                    <a:pt x="1041840" y="822169"/>
                    <a:pt x="823909" y="1040408"/>
                    <a:pt x="554896" y="1040585"/>
                  </a:cubicBezTo>
                  <a:cubicBezTo>
                    <a:pt x="285885" y="1040762"/>
                    <a:pt x="67660" y="822834"/>
                    <a:pt x="67479" y="553827"/>
                  </a:cubicBezTo>
                  <a:cubicBezTo>
                    <a:pt x="67432" y="485037"/>
                    <a:pt x="81959" y="417000"/>
                    <a:pt x="110101" y="354231"/>
                  </a:cubicBezTo>
                  <a:cubicBezTo>
                    <a:pt x="187522" y="178326"/>
                    <a:pt x="362048" y="65210"/>
                    <a:pt x="554238" y="66406"/>
                  </a:cubicBezTo>
                  <a:moveTo>
                    <a:pt x="554238" y="-16"/>
                  </a:moveTo>
                  <a:cubicBezTo>
                    <a:pt x="248543" y="-436"/>
                    <a:pt x="382" y="247028"/>
                    <a:pt x="-43" y="552720"/>
                  </a:cubicBezTo>
                  <a:cubicBezTo>
                    <a:pt x="-468" y="858414"/>
                    <a:pt x="247002" y="1106586"/>
                    <a:pt x="552698" y="1107006"/>
                  </a:cubicBezTo>
                  <a:cubicBezTo>
                    <a:pt x="858393" y="1107427"/>
                    <a:pt x="1106552" y="859963"/>
                    <a:pt x="1106979" y="554270"/>
                  </a:cubicBezTo>
                  <a:cubicBezTo>
                    <a:pt x="1107282" y="336143"/>
                    <a:pt x="979448" y="138163"/>
                    <a:pt x="780514" y="48693"/>
                  </a:cubicBezTo>
                  <a:cubicBezTo>
                    <a:pt x="709363" y="16700"/>
                    <a:pt x="632253" y="95"/>
                    <a:pt x="554238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8" name="centro">
              <a:extLst>
                <a:ext uri="{FF2B5EF4-FFF2-40B4-BE49-F238E27FC236}">
                  <a16:creationId xmlns:a16="http://schemas.microsoft.com/office/drawing/2014/main" id="{636C8071-C353-726C-5B29-436E57D92D95}"/>
                </a:ext>
              </a:extLst>
            </p:cNvPr>
            <p:cNvSpPr/>
            <p:nvPr/>
          </p:nvSpPr>
          <p:spPr>
            <a:xfrm>
              <a:off x="-1899753" y="3449307"/>
              <a:ext cx="3755017" cy="3755017"/>
            </a:xfrm>
            <a:custGeom>
              <a:avLst/>
              <a:gdLst>
                <a:gd name="connsiteX0" fmla="*/ 3755018 w 3755017"/>
                <a:gd name="connsiteY0" fmla="*/ 1877509 h 3755017"/>
                <a:gd name="connsiteX1" fmla="*/ 1877509 w 3755017"/>
                <a:gd name="connsiteY1" fmla="*/ 3755018 h 3755017"/>
                <a:gd name="connsiteX2" fmla="*/ 0 w 3755017"/>
                <a:gd name="connsiteY2" fmla="*/ 1877509 h 3755017"/>
                <a:gd name="connsiteX3" fmla="*/ 1877509 w 3755017"/>
                <a:gd name="connsiteY3" fmla="*/ 0 h 3755017"/>
                <a:gd name="connsiteX4" fmla="*/ 3755018 w 3755017"/>
                <a:gd name="connsiteY4" fmla="*/ 1877509 h 3755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5017" h="3755017">
                  <a:moveTo>
                    <a:pt x="3755018" y="1877509"/>
                  </a:moveTo>
                  <a:cubicBezTo>
                    <a:pt x="3755018" y="2914429"/>
                    <a:pt x="2914429" y="3755018"/>
                    <a:pt x="1877509" y="3755018"/>
                  </a:cubicBezTo>
                  <a:cubicBezTo>
                    <a:pt x="840590" y="3755018"/>
                    <a:pt x="0" y="2914429"/>
                    <a:pt x="0" y="1877509"/>
                  </a:cubicBezTo>
                  <a:cubicBezTo>
                    <a:pt x="0" y="840590"/>
                    <a:pt x="840589" y="0"/>
                    <a:pt x="1877509" y="0"/>
                  </a:cubicBezTo>
                  <a:cubicBezTo>
                    <a:pt x="2914429" y="0"/>
                    <a:pt x="3755018" y="840589"/>
                    <a:pt x="3755018" y="1877509"/>
                  </a:cubicBezTo>
                  <a:close/>
                </a:path>
              </a:pathLst>
            </a:custGeom>
            <a:solidFill>
              <a:srgbClr val="FFFFFF"/>
            </a:solidFill>
            <a:ln w="149225" cap="flat">
              <a:solidFill>
                <a:schemeClr val="bg1"/>
              </a:solidFill>
              <a:prstDash val="solid"/>
              <a:miter/>
            </a:ln>
            <a:effectLst>
              <a:innerShdw blurRad="508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</p:grpSp>
      <p:pic>
        <p:nvPicPr>
          <p:cNvPr id="50" name="icone central">
            <a:extLst>
              <a:ext uri="{FF2B5EF4-FFF2-40B4-BE49-F238E27FC236}">
                <a16:creationId xmlns:a16="http://schemas.microsoft.com/office/drawing/2014/main" id="{7C252EA9-A754-8DF4-CC5A-96A72EDAC4C4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9146" y="6327791"/>
            <a:ext cx="1192696" cy="1192696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CF0C60C0-D722-1693-6D1C-94982DBFFD88}"/>
              </a:ext>
            </a:extLst>
          </p:cNvPr>
          <p:cNvSpPr txBox="1"/>
          <p:nvPr/>
        </p:nvSpPr>
        <p:spPr>
          <a:xfrm>
            <a:off x="5861239" y="4075889"/>
            <a:ext cx="300082" cy="461537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23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1</a:t>
            </a:r>
          </a:p>
        </p:txBody>
      </p:sp>
      <p:pic>
        <p:nvPicPr>
          <p:cNvPr id="55" name="Gráfico 54">
            <a:extLst>
              <a:ext uri="{FF2B5EF4-FFF2-40B4-BE49-F238E27FC236}">
                <a16:creationId xmlns:a16="http://schemas.microsoft.com/office/drawing/2014/main" id="{8CA97566-02EA-069C-1860-292DC8DC2B1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1945" y="4775449"/>
            <a:ext cx="766390" cy="766390"/>
          </a:xfrm>
          <a:prstGeom prst="rect">
            <a:avLst/>
          </a:prstGeom>
        </p:spPr>
      </p:pic>
      <p:sp>
        <p:nvSpPr>
          <p:cNvPr id="66" name="CaixaDeTexto 65">
            <a:extLst>
              <a:ext uri="{FF2B5EF4-FFF2-40B4-BE49-F238E27FC236}">
                <a16:creationId xmlns:a16="http://schemas.microsoft.com/office/drawing/2014/main" id="{6E2B3C63-F8ED-4991-918C-7B1162659435}"/>
              </a:ext>
            </a:extLst>
          </p:cNvPr>
          <p:cNvSpPr txBox="1"/>
          <p:nvPr/>
        </p:nvSpPr>
        <p:spPr>
          <a:xfrm>
            <a:off x="17962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67" name="Imagem 66">
            <a:extLst>
              <a:ext uri="{FF2B5EF4-FFF2-40B4-BE49-F238E27FC236}">
                <a16:creationId xmlns:a16="http://schemas.microsoft.com/office/drawing/2014/main" id="{523B290D-D0C2-468E-A5E3-4C5A68E029B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68" name="Retângulo 67">
            <a:extLst>
              <a:ext uri="{FF2B5EF4-FFF2-40B4-BE49-F238E27FC236}">
                <a16:creationId xmlns:a16="http://schemas.microsoft.com/office/drawing/2014/main" id="{1E07E590-09BE-4291-AA89-974787D3769C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69" name="Imagem 68">
            <a:extLst>
              <a:ext uri="{FF2B5EF4-FFF2-40B4-BE49-F238E27FC236}">
                <a16:creationId xmlns:a16="http://schemas.microsoft.com/office/drawing/2014/main" id="{ED633079-F668-4A30-A9A1-72A869D2EE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70" name="índice5">
            <a:extLst>
              <a:ext uri="{FF2B5EF4-FFF2-40B4-BE49-F238E27FC236}">
                <a16:creationId xmlns:a16="http://schemas.microsoft.com/office/drawing/2014/main" id="{B3BFE16A-C2EE-483F-AE57-FBE2277B54FA}"/>
              </a:ext>
            </a:extLst>
          </p:cNvPr>
          <p:cNvGrpSpPr/>
          <p:nvPr/>
        </p:nvGrpSpPr>
        <p:grpSpPr>
          <a:xfrm>
            <a:off x="-969321" y="111967"/>
            <a:ext cx="1680538" cy="813045"/>
            <a:chOff x="-973394" y="185531"/>
            <a:chExt cx="3362633" cy="1626844"/>
          </a:xfrm>
        </p:grpSpPr>
        <p:pic>
          <p:nvPicPr>
            <p:cNvPr id="71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A8D9EDAE-7EB5-475A-BF98-7E6CA7474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72" name="Agrupar 71">
              <a:extLst>
                <a:ext uri="{FF2B5EF4-FFF2-40B4-BE49-F238E27FC236}">
                  <a16:creationId xmlns:a16="http://schemas.microsoft.com/office/drawing/2014/main" id="{7E377D47-C0B2-4FDA-B10C-1622210C8545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424746FA-4C29-4051-8E59-0ADBA4FF11A3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74" name="Oval 19">
                <a:extLst>
                  <a:ext uri="{FF2B5EF4-FFF2-40B4-BE49-F238E27FC236}">
                    <a16:creationId xmlns:a16="http://schemas.microsoft.com/office/drawing/2014/main" id="{8FEA7BD5-76C7-4B32-B3A8-89E58923892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0868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eu" descr="Nuvens no céu&#10;&#10;Descrição gerada automaticamente com confiança média">
            <a:extLst>
              <a:ext uri="{FF2B5EF4-FFF2-40B4-BE49-F238E27FC236}">
                <a16:creationId xmlns:a16="http://schemas.microsoft.com/office/drawing/2014/main" id="{6C7647B8-014D-E5E0-4974-ECE5147063A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9" y="-71404"/>
            <a:ext cx="12185562" cy="4398226"/>
          </a:xfrm>
          <a:prstGeom prst="rect">
            <a:avLst/>
          </a:prstGeom>
        </p:spPr>
      </p:pic>
      <p:grpSp>
        <p:nvGrpSpPr>
          <p:cNvPr id="3" name="banner">
            <a:extLst>
              <a:ext uri="{FF2B5EF4-FFF2-40B4-BE49-F238E27FC236}">
                <a16:creationId xmlns:a16="http://schemas.microsoft.com/office/drawing/2014/main" id="{E067A3DA-E7A5-1EEA-5404-DE7BD2AE84DC}"/>
              </a:ext>
            </a:extLst>
          </p:cNvPr>
          <p:cNvGrpSpPr/>
          <p:nvPr/>
        </p:nvGrpSpPr>
        <p:grpSpPr>
          <a:xfrm flipH="1">
            <a:off x="2332266" y="841536"/>
            <a:ext cx="7526974" cy="2387954"/>
            <a:chOff x="4660746" y="1683895"/>
            <a:chExt cx="15060921" cy="4778121"/>
          </a:xfrm>
        </p:grpSpPr>
        <p:sp>
          <p:nvSpPr>
            <p:cNvPr id="49" name="Retângulo Arredondado 48">
              <a:extLst>
                <a:ext uri="{FF2B5EF4-FFF2-40B4-BE49-F238E27FC236}">
                  <a16:creationId xmlns:a16="http://schemas.microsoft.com/office/drawing/2014/main" id="{E21DC4E2-9DCC-C509-EC32-3C1F3F65E18B}"/>
                </a:ext>
              </a:extLst>
            </p:cNvPr>
            <p:cNvSpPr/>
            <p:nvPr/>
          </p:nvSpPr>
          <p:spPr>
            <a:xfrm>
              <a:off x="4660746" y="1683895"/>
              <a:ext cx="15060921" cy="4778121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7000">
                  <a:schemeClr val="accent2"/>
                </a:gs>
              </a:gsLst>
              <a:lin ang="19800000" scaled="0"/>
              <a:tileRect/>
            </a:gradFill>
            <a:ln w="127000">
              <a:noFill/>
            </a:ln>
            <a:effectLst>
              <a:outerShdw blurRad="762000" dist="254000" dir="27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sp>
          <p:nvSpPr>
            <p:cNvPr id="54" name="descricao 1">
              <a:extLst>
                <a:ext uri="{FF2B5EF4-FFF2-40B4-BE49-F238E27FC236}">
                  <a16:creationId xmlns:a16="http://schemas.microsoft.com/office/drawing/2014/main" id="{A7F39AE4-EE15-B91A-A91F-973E2F77444C}"/>
                </a:ext>
              </a:extLst>
            </p:cNvPr>
            <p:cNvSpPr txBox="1"/>
            <p:nvPr/>
          </p:nvSpPr>
          <p:spPr>
            <a:xfrm>
              <a:off x="7977033" y="3426086"/>
              <a:ext cx="8044066" cy="13548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BR" sz="1800" i="1" dirty="0">
                  <a:solidFill>
                    <a:schemeClr val="bg1"/>
                  </a:solidFill>
                  <a:latin typeface="Montserrat ExtraBold" panose="00000900000000000000" pitchFamily="2" charset="0"/>
                </a:rPr>
                <a:t>Marketing</a:t>
              </a:r>
              <a:r>
                <a:rPr lang="pt-BR" sz="1800" dirty="0">
                  <a:solidFill>
                    <a:schemeClr val="bg1"/>
                  </a:solidFill>
                  <a:latin typeface="Montserrat ExtraBold" panose="00000900000000000000" pitchFamily="2" charset="0"/>
                </a:rPr>
                <a:t> / Melhoria da </a:t>
              </a:r>
              <a:r>
                <a:rPr lang="pt-BR" sz="2000" dirty="0">
                  <a:solidFill>
                    <a:srgbClr val="541E5A"/>
                  </a:solidFill>
                  <a:latin typeface="Montserrat ExtraBold" panose="00000900000000000000" pitchFamily="2" charset="0"/>
                </a:rPr>
                <a:t>imagem</a:t>
              </a:r>
              <a:endParaRPr lang="pt-BR" sz="1800" dirty="0">
                <a:solidFill>
                  <a:srgbClr val="541E5A"/>
                </a:solidFill>
                <a:latin typeface="Montserrat ExtraBold" panose="00000900000000000000" pitchFamily="2" charset="0"/>
              </a:endParaRPr>
            </a:p>
          </p:txBody>
        </p:sp>
        <p:sp>
          <p:nvSpPr>
            <p:cNvPr id="56" name="topico 1">
              <a:extLst>
                <a:ext uri="{FF2B5EF4-FFF2-40B4-BE49-F238E27FC236}">
                  <a16:creationId xmlns:a16="http://schemas.microsoft.com/office/drawing/2014/main" id="{410F008B-0052-1825-3034-E87E2C6AD0AF}"/>
                </a:ext>
              </a:extLst>
            </p:cNvPr>
            <p:cNvSpPr txBox="1"/>
            <p:nvPr/>
          </p:nvSpPr>
          <p:spPr>
            <a:xfrm>
              <a:off x="10368925" y="1957370"/>
              <a:ext cx="3512844" cy="1046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t-BR" sz="2800" dirty="0">
                  <a:solidFill>
                    <a:schemeClr val="bg1"/>
                  </a:solidFill>
                  <a:latin typeface="Montserrat ExtraBold" panose="00000900000000000000" pitchFamily="2" charset="0"/>
                </a:rPr>
                <a:t>Vaidade</a:t>
              </a:r>
              <a:endParaRPr lang="pt-BR" sz="2800" dirty="0">
                <a:solidFill>
                  <a:srgbClr val="541E5A"/>
                </a:solidFill>
                <a:latin typeface="Montserrat ExtraBold" panose="00000900000000000000" pitchFamily="2" charset="0"/>
              </a:endParaRPr>
            </a:p>
          </p:txBody>
        </p:sp>
      </p:grpSp>
      <p:pic>
        <p:nvPicPr>
          <p:cNvPr id="4" name="estrada" descr="Estrada de terra&#10;&#10;Descrição gerada automaticamente">
            <a:extLst>
              <a:ext uri="{FF2B5EF4-FFF2-40B4-BE49-F238E27FC236}">
                <a16:creationId xmlns:a16="http://schemas.microsoft.com/office/drawing/2014/main" id="{CEEB24B4-AE53-0402-8D76-B806963785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C6ABD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244"/>
          <a:stretch/>
        </p:blipFill>
        <p:spPr>
          <a:xfrm>
            <a:off x="3219" y="1857897"/>
            <a:ext cx="12185562" cy="4996705"/>
          </a:xfrm>
          <a:prstGeom prst="rect">
            <a:avLst/>
          </a:prstGeom>
        </p:spPr>
      </p:pic>
      <p:grpSp>
        <p:nvGrpSpPr>
          <p:cNvPr id="2" name="infografico Inferior">
            <a:extLst>
              <a:ext uri="{FF2B5EF4-FFF2-40B4-BE49-F238E27FC236}">
                <a16:creationId xmlns:a16="http://schemas.microsoft.com/office/drawing/2014/main" id="{9DAFB4DA-4FE7-2B68-CAB3-0FC03096ED90}"/>
              </a:ext>
            </a:extLst>
          </p:cNvPr>
          <p:cNvGrpSpPr/>
          <p:nvPr/>
        </p:nvGrpSpPr>
        <p:grpSpPr>
          <a:xfrm rot="12607189">
            <a:off x="3221392" y="4291061"/>
            <a:ext cx="5749216" cy="5127080"/>
            <a:chOff x="-5200281" y="709476"/>
            <a:chExt cx="10354840" cy="9234321"/>
          </a:xfrm>
        </p:grpSpPr>
        <p:sp>
          <p:nvSpPr>
            <p:cNvPr id="12" name="Forma Livre: Forma 27">
              <a:extLst>
                <a:ext uri="{FF2B5EF4-FFF2-40B4-BE49-F238E27FC236}">
                  <a16:creationId xmlns:a16="http://schemas.microsoft.com/office/drawing/2014/main" id="{F08500F2-8E6A-DA18-868D-7CC0ED4BECB5}"/>
                </a:ext>
              </a:extLst>
            </p:cNvPr>
            <p:cNvSpPr/>
            <p:nvPr/>
          </p:nvSpPr>
          <p:spPr>
            <a:xfrm rot="1711717">
              <a:off x="-684315" y="1217823"/>
              <a:ext cx="3756164" cy="3743792"/>
            </a:xfrm>
            <a:custGeom>
              <a:avLst/>
              <a:gdLst>
                <a:gd name="connsiteX0" fmla="*/ 2288594 w 3756164"/>
                <a:gd name="connsiteY0" fmla="*/ 3501718 h 3743792"/>
                <a:gd name="connsiteX1" fmla="*/ 3697832 w 3756164"/>
                <a:gd name="connsiteY1" fmla="*/ 955567 h 3743792"/>
                <a:gd name="connsiteX2" fmla="*/ 3512229 w 3756164"/>
                <a:gd name="connsiteY2" fmla="*/ 316614 h 3743792"/>
                <a:gd name="connsiteX3" fmla="*/ 3451631 w 3756164"/>
                <a:gd name="connsiteY3" fmla="*/ 288697 h 3743792"/>
                <a:gd name="connsiteX4" fmla="*/ 304589 w 3756164"/>
                <a:gd name="connsiteY4" fmla="*/ 288697 h 3743792"/>
                <a:gd name="connsiteX5" fmla="*/ 30269 w 3756164"/>
                <a:gd name="connsiteY5" fmla="*/ 894539 h 3743792"/>
                <a:gd name="connsiteX6" fmla="*/ 58387 w 3756164"/>
                <a:gd name="connsiteY6" fmla="*/ 955567 h 3743792"/>
                <a:gd name="connsiteX7" fmla="*/ 1467626 w 3756164"/>
                <a:gd name="connsiteY7" fmla="*/ 3501718 h 3743792"/>
                <a:gd name="connsiteX8" fmla="*/ 2105293 w 3756164"/>
                <a:gd name="connsiteY8" fmla="*/ 3685018 h 3743792"/>
                <a:gd name="connsiteX9" fmla="*/ 2288594 w 3756164"/>
                <a:gd name="connsiteY9" fmla="*/ 3501718 h 374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164" h="3743792">
                  <a:moveTo>
                    <a:pt x="2288594" y="3501718"/>
                  </a:moveTo>
                  <a:lnTo>
                    <a:pt x="3697832" y="955567"/>
                  </a:lnTo>
                  <a:cubicBezTo>
                    <a:pt x="3823014" y="727871"/>
                    <a:pt x="3739921" y="441803"/>
                    <a:pt x="3512229" y="316614"/>
                  </a:cubicBezTo>
                  <a:cubicBezTo>
                    <a:pt x="3492723" y="305887"/>
                    <a:pt x="3472465" y="296557"/>
                    <a:pt x="3451631" y="288697"/>
                  </a:cubicBezTo>
                  <a:cubicBezTo>
                    <a:pt x="2437931" y="-96254"/>
                    <a:pt x="1318289" y="-96254"/>
                    <a:pt x="304589" y="288697"/>
                  </a:cubicBezTo>
                  <a:cubicBezTo>
                    <a:pt x="61531" y="380246"/>
                    <a:pt x="-61282" y="651488"/>
                    <a:pt x="30269" y="894539"/>
                  </a:cubicBezTo>
                  <a:cubicBezTo>
                    <a:pt x="38173" y="915526"/>
                    <a:pt x="47583" y="935920"/>
                    <a:pt x="58387" y="955567"/>
                  </a:cubicBezTo>
                  <a:lnTo>
                    <a:pt x="1467626" y="3501718"/>
                  </a:lnTo>
                  <a:cubicBezTo>
                    <a:pt x="1593096" y="3728414"/>
                    <a:pt x="1878575" y="3810488"/>
                    <a:pt x="2105293" y="3685018"/>
                  </a:cubicBezTo>
                  <a:cubicBezTo>
                    <a:pt x="2182386" y="3642354"/>
                    <a:pt x="2245929" y="3578833"/>
                    <a:pt x="2288594" y="3501718"/>
                  </a:cubicBezTo>
                  <a:close/>
                </a:path>
              </a:pathLst>
            </a:custGeom>
            <a:solidFill>
              <a:schemeClr val="accent6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1" name="Forma Livre: Forma 28">
              <a:extLst>
                <a:ext uri="{FF2B5EF4-FFF2-40B4-BE49-F238E27FC236}">
                  <a16:creationId xmlns:a16="http://schemas.microsoft.com/office/drawing/2014/main" id="{5B82C4AB-FBA3-0C38-B1FA-99140ECD9866}"/>
                </a:ext>
              </a:extLst>
            </p:cNvPr>
            <p:cNvSpPr/>
            <p:nvPr/>
          </p:nvSpPr>
          <p:spPr>
            <a:xfrm rot="1711717">
              <a:off x="1035540" y="3086877"/>
              <a:ext cx="3910838" cy="3545010"/>
            </a:xfrm>
            <a:custGeom>
              <a:avLst/>
              <a:gdLst>
                <a:gd name="connsiteX0" fmla="*/ 468931 w 3910838"/>
                <a:gd name="connsiteY0" fmla="*/ 3539460 h 3545010"/>
                <a:gd name="connsiteX1" fmla="*/ 3441285 w 3910838"/>
                <a:gd name="connsiteY1" fmla="*/ 3544995 h 3545010"/>
                <a:gd name="connsiteX2" fmla="*/ 3910795 w 3910838"/>
                <a:gd name="connsiteY2" fmla="*/ 3074865 h 3545010"/>
                <a:gd name="connsiteX3" fmla="*/ 3906234 w 3910838"/>
                <a:gd name="connsiteY3" fmla="*/ 3009860 h 3545010"/>
                <a:gd name="connsiteX4" fmla="*/ 2189907 w 3910838"/>
                <a:gd name="connsiteY4" fmla="*/ 93965 h 3545010"/>
                <a:gd name="connsiteX5" fmla="*/ 1533355 w 3910838"/>
                <a:gd name="connsiteY5" fmla="*/ 187364 h 3545010"/>
                <a:gd name="connsiteX6" fmla="*/ 1497797 w 3910838"/>
                <a:gd name="connsiteY6" fmla="*/ 242306 h 3545010"/>
                <a:gd name="connsiteX7" fmla="*/ 58669 w 3910838"/>
                <a:gd name="connsiteY7" fmla="*/ 2842922 h 3545010"/>
                <a:gd name="connsiteX8" fmla="*/ 242257 w 3910838"/>
                <a:gd name="connsiteY8" fmla="*/ 3480832 h 3545010"/>
                <a:gd name="connsiteX9" fmla="*/ 468931 w 3910838"/>
                <a:gd name="connsiteY9" fmla="*/ 3539460 h 354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5010">
                  <a:moveTo>
                    <a:pt x="468931" y="3539460"/>
                  </a:moveTo>
                  <a:lnTo>
                    <a:pt x="3441285" y="3544995"/>
                  </a:lnTo>
                  <a:cubicBezTo>
                    <a:pt x="3700748" y="3544818"/>
                    <a:pt x="3910972" y="3334351"/>
                    <a:pt x="3910795" y="3074865"/>
                  </a:cubicBezTo>
                  <a:cubicBezTo>
                    <a:pt x="3910772" y="3053123"/>
                    <a:pt x="3909267" y="3031403"/>
                    <a:pt x="3906234" y="3009860"/>
                  </a:cubicBezTo>
                  <a:cubicBezTo>
                    <a:pt x="3744077" y="1848528"/>
                    <a:pt x="3126559" y="799426"/>
                    <a:pt x="2189907" y="93965"/>
                  </a:cubicBezTo>
                  <a:cubicBezTo>
                    <a:pt x="1982806" y="-61550"/>
                    <a:pt x="1688847" y="-19733"/>
                    <a:pt x="1533355" y="187364"/>
                  </a:cubicBezTo>
                  <a:cubicBezTo>
                    <a:pt x="1520226" y="204829"/>
                    <a:pt x="1508358" y="223185"/>
                    <a:pt x="1497797" y="242306"/>
                  </a:cubicBezTo>
                  <a:lnTo>
                    <a:pt x="58669" y="2842922"/>
                  </a:lnTo>
                  <a:cubicBezTo>
                    <a:pt x="-66779" y="3069773"/>
                    <a:pt x="15406" y="3355362"/>
                    <a:pt x="242257" y="3480832"/>
                  </a:cubicBezTo>
                  <a:cubicBezTo>
                    <a:pt x="311645" y="3519201"/>
                    <a:pt x="389624" y="3539371"/>
                    <a:pt x="468931" y="3539460"/>
                  </a:cubicBezTo>
                  <a:close/>
                </a:path>
              </a:pathLst>
            </a:custGeom>
            <a:solidFill>
              <a:schemeClr val="accent1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2" name="Forma Livre: Forma 29">
              <a:extLst>
                <a:ext uri="{FF2B5EF4-FFF2-40B4-BE49-F238E27FC236}">
                  <a16:creationId xmlns:a16="http://schemas.microsoft.com/office/drawing/2014/main" id="{58296089-4002-18A2-8E50-C709DF60B0D3}"/>
                </a:ext>
              </a:extLst>
            </p:cNvPr>
            <p:cNvSpPr/>
            <p:nvPr/>
          </p:nvSpPr>
          <p:spPr>
            <a:xfrm rot="1711717">
              <a:off x="-3220570" y="771645"/>
              <a:ext cx="3907339" cy="3536426"/>
            </a:xfrm>
            <a:custGeom>
              <a:avLst/>
              <a:gdLst>
                <a:gd name="connsiteX0" fmla="*/ 3848380 w 3907339"/>
                <a:gd name="connsiteY0" fmla="*/ 2839650 h 3536426"/>
                <a:gd name="connsiteX1" fmla="*/ 2411022 w 3907339"/>
                <a:gd name="connsiteY1" fmla="*/ 242355 h 3536426"/>
                <a:gd name="connsiteX2" fmla="*/ 1774197 w 3907339"/>
                <a:gd name="connsiteY2" fmla="*/ 58390 h 3536426"/>
                <a:gd name="connsiteX3" fmla="*/ 1719134 w 3907339"/>
                <a:gd name="connsiteY3" fmla="*/ 94014 h 3536426"/>
                <a:gd name="connsiteX4" fmla="*/ 4800 w 3907339"/>
                <a:gd name="connsiteY4" fmla="*/ 2994411 h 3536426"/>
                <a:gd name="connsiteX5" fmla="*/ 402971 w 3907339"/>
                <a:gd name="connsiteY5" fmla="*/ 3526313 h 3536426"/>
                <a:gd name="connsiteX6" fmla="*/ 468421 w 3907339"/>
                <a:gd name="connsiteY6" fmla="*/ 3531096 h 3536426"/>
                <a:gd name="connsiteX7" fmla="*/ 3437010 w 3907339"/>
                <a:gd name="connsiteY7" fmla="*/ 3536409 h 3536426"/>
                <a:gd name="connsiteX8" fmla="*/ 3907295 w 3907339"/>
                <a:gd name="connsiteY8" fmla="*/ 3068383 h 3536426"/>
                <a:gd name="connsiteX9" fmla="*/ 3848380 w 3907339"/>
                <a:gd name="connsiteY9" fmla="*/ 2839650 h 3536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339" h="3536426">
                  <a:moveTo>
                    <a:pt x="3848380" y="2839650"/>
                  </a:moveTo>
                  <a:lnTo>
                    <a:pt x="2411022" y="242355"/>
                  </a:lnTo>
                  <a:cubicBezTo>
                    <a:pt x="2285973" y="15701"/>
                    <a:pt x="2000849" y="-66661"/>
                    <a:pt x="1774197" y="58390"/>
                  </a:cubicBezTo>
                  <a:cubicBezTo>
                    <a:pt x="1755046" y="68964"/>
                    <a:pt x="1736625" y="80867"/>
                    <a:pt x="1719134" y="94014"/>
                  </a:cubicBezTo>
                  <a:cubicBezTo>
                    <a:pt x="786727" y="796154"/>
                    <a:pt x="170342" y="1838990"/>
                    <a:pt x="4800" y="2994411"/>
                  </a:cubicBezTo>
                  <a:cubicBezTo>
                    <a:pt x="-32130" y="3251241"/>
                    <a:pt x="146138" y="3489383"/>
                    <a:pt x="402971" y="3526313"/>
                  </a:cubicBezTo>
                  <a:cubicBezTo>
                    <a:pt x="424649" y="3529435"/>
                    <a:pt x="446519" y="3531029"/>
                    <a:pt x="468421" y="3531096"/>
                  </a:cubicBezTo>
                  <a:lnTo>
                    <a:pt x="3437010" y="3536409"/>
                  </a:lnTo>
                  <a:cubicBezTo>
                    <a:pt x="3696120" y="3537029"/>
                    <a:pt x="3906675" y="3327492"/>
                    <a:pt x="3907295" y="3068383"/>
                  </a:cubicBezTo>
                  <a:cubicBezTo>
                    <a:pt x="3907472" y="2988367"/>
                    <a:pt x="3887192" y="2909614"/>
                    <a:pt x="3848380" y="2839650"/>
                  </a:cubicBezTo>
                  <a:close/>
                </a:path>
              </a:pathLst>
            </a:custGeom>
            <a:solidFill>
              <a:schemeClr val="accent5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3" name="Forma Livre: Forma 30">
              <a:extLst>
                <a:ext uri="{FF2B5EF4-FFF2-40B4-BE49-F238E27FC236}">
                  <a16:creationId xmlns:a16="http://schemas.microsoft.com/office/drawing/2014/main" id="{4F926BDF-7F77-15F2-67DC-D78DD267E3A4}"/>
                </a:ext>
              </a:extLst>
            </p:cNvPr>
            <p:cNvSpPr/>
            <p:nvPr/>
          </p:nvSpPr>
          <p:spPr>
            <a:xfrm rot="1711717">
              <a:off x="-4990841" y="4021751"/>
              <a:ext cx="3910838" cy="3544899"/>
            </a:xfrm>
            <a:custGeom>
              <a:avLst/>
              <a:gdLst>
                <a:gd name="connsiteX0" fmla="*/ 3441820 w 3910838"/>
                <a:gd name="connsiteY0" fmla="*/ 5519 h 3544899"/>
                <a:gd name="connsiteX1" fmla="*/ 469467 w 3910838"/>
                <a:gd name="connsiteY1" fmla="*/ -16 h 3544899"/>
                <a:gd name="connsiteX2" fmla="*/ -43 w 3910838"/>
                <a:gd name="connsiteY2" fmla="*/ 470114 h 3544899"/>
                <a:gd name="connsiteX3" fmla="*/ 4518 w 3910838"/>
                <a:gd name="connsiteY3" fmla="*/ 535118 h 3544899"/>
                <a:gd name="connsiteX4" fmla="*/ 1720844 w 3910838"/>
                <a:gd name="connsiteY4" fmla="*/ 3450792 h 3544899"/>
                <a:gd name="connsiteX5" fmla="*/ 2377153 w 3910838"/>
                <a:gd name="connsiteY5" fmla="*/ 3357802 h 3544899"/>
                <a:gd name="connsiteX6" fmla="*/ 2412954 w 3910838"/>
                <a:gd name="connsiteY6" fmla="*/ 3302451 h 3544899"/>
                <a:gd name="connsiteX7" fmla="*/ 3852082 w 3910838"/>
                <a:gd name="connsiteY7" fmla="*/ 702057 h 3544899"/>
                <a:gd name="connsiteX8" fmla="*/ 3668494 w 3910838"/>
                <a:gd name="connsiteY8" fmla="*/ 64147 h 3544899"/>
                <a:gd name="connsiteX9" fmla="*/ 3441820 w 3910838"/>
                <a:gd name="connsiteY9" fmla="*/ 5519 h 354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4899">
                  <a:moveTo>
                    <a:pt x="3441820" y="5519"/>
                  </a:moveTo>
                  <a:lnTo>
                    <a:pt x="469467" y="-16"/>
                  </a:lnTo>
                  <a:cubicBezTo>
                    <a:pt x="209992" y="161"/>
                    <a:pt x="-216" y="210628"/>
                    <a:pt x="-43" y="470114"/>
                  </a:cubicBezTo>
                  <a:cubicBezTo>
                    <a:pt x="-30" y="491856"/>
                    <a:pt x="1493" y="513576"/>
                    <a:pt x="4518" y="535118"/>
                  </a:cubicBezTo>
                  <a:cubicBezTo>
                    <a:pt x="166648" y="1696406"/>
                    <a:pt x="784175" y="2745442"/>
                    <a:pt x="1720844" y="3450792"/>
                  </a:cubicBezTo>
                  <a:cubicBezTo>
                    <a:pt x="1927769" y="3606351"/>
                    <a:pt x="2221595" y="3564705"/>
                    <a:pt x="2377153" y="3357802"/>
                  </a:cubicBezTo>
                  <a:cubicBezTo>
                    <a:pt x="2390371" y="3340201"/>
                    <a:pt x="2402327" y="3321713"/>
                    <a:pt x="2412954" y="3302451"/>
                  </a:cubicBezTo>
                  <a:lnTo>
                    <a:pt x="3852082" y="702057"/>
                  </a:lnTo>
                  <a:cubicBezTo>
                    <a:pt x="3977530" y="475206"/>
                    <a:pt x="3895345" y="189616"/>
                    <a:pt x="3668494" y="64147"/>
                  </a:cubicBezTo>
                  <a:cubicBezTo>
                    <a:pt x="3599106" y="25777"/>
                    <a:pt x="3521127" y="5608"/>
                    <a:pt x="3441820" y="5519"/>
                  </a:cubicBezTo>
                  <a:close/>
                </a:path>
              </a:pathLst>
            </a:custGeom>
            <a:solidFill>
              <a:schemeClr val="accent4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4" name="Forma Livre: Forma 31">
              <a:extLst>
                <a:ext uri="{FF2B5EF4-FFF2-40B4-BE49-F238E27FC236}">
                  <a16:creationId xmlns:a16="http://schemas.microsoft.com/office/drawing/2014/main" id="{B4EACAB7-F944-8B98-D458-C7C94CEB2530}"/>
                </a:ext>
              </a:extLst>
            </p:cNvPr>
            <p:cNvSpPr/>
            <p:nvPr/>
          </p:nvSpPr>
          <p:spPr>
            <a:xfrm rot="1711717">
              <a:off x="-731185" y="6345801"/>
              <a:ext cx="3907209" cy="3536203"/>
            </a:xfrm>
            <a:custGeom>
              <a:avLst/>
              <a:gdLst>
                <a:gd name="connsiteX0" fmla="*/ 58741 w 3907209"/>
                <a:gd name="connsiteY0" fmla="*/ 696523 h 3536203"/>
                <a:gd name="connsiteX1" fmla="*/ 1496098 w 3907209"/>
                <a:gd name="connsiteY1" fmla="*/ 3293818 h 3536203"/>
                <a:gd name="connsiteX2" fmla="*/ 2132923 w 3907209"/>
                <a:gd name="connsiteY2" fmla="*/ 3477783 h 3536203"/>
                <a:gd name="connsiteX3" fmla="*/ 2187987 w 3907209"/>
                <a:gd name="connsiteY3" fmla="*/ 3442158 h 3536203"/>
                <a:gd name="connsiteX4" fmla="*/ 3902320 w 3907209"/>
                <a:gd name="connsiteY4" fmla="*/ 541761 h 3536203"/>
                <a:gd name="connsiteX5" fmla="*/ 3504368 w 3907209"/>
                <a:gd name="connsiteY5" fmla="*/ 10081 h 3536203"/>
                <a:gd name="connsiteX6" fmla="*/ 3438700 w 3907209"/>
                <a:gd name="connsiteY6" fmla="*/ 5299 h 3536203"/>
                <a:gd name="connsiteX7" fmla="*/ 470110 w 3907209"/>
                <a:gd name="connsiteY7" fmla="*/ -15 h 3536203"/>
                <a:gd name="connsiteX8" fmla="*/ -42 w 3907209"/>
                <a:gd name="connsiteY8" fmla="*/ 468145 h 3536203"/>
                <a:gd name="connsiteX9" fmla="*/ 58741 w 3907209"/>
                <a:gd name="connsiteY9" fmla="*/ 696523 h 35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209" h="3536203">
                  <a:moveTo>
                    <a:pt x="58741" y="696523"/>
                  </a:moveTo>
                  <a:lnTo>
                    <a:pt x="1496098" y="3293818"/>
                  </a:lnTo>
                  <a:cubicBezTo>
                    <a:pt x="1621147" y="3520470"/>
                    <a:pt x="1906272" y="3602832"/>
                    <a:pt x="2132923" y="3477783"/>
                  </a:cubicBezTo>
                  <a:cubicBezTo>
                    <a:pt x="2152075" y="3467199"/>
                    <a:pt x="2170496" y="3455310"/>
                    <a:pt x="2187987" y="3442158"/>
                  </a:cubicBezTo>
                  <a:cubicBezTo>
                    <a:pt x="3120365" y="2739975"/>
                    <a:pt x="3736732" y="1697161"/>
                    <a:pt x="3902320" y="541761"/>
                  </a:cubicBezTo>
                  <a:cubicBezTo>
                    <a:pt x="3939251" y="285043"/>
                    <a:pt x="3761087" y="47011"/>
                    <a:pt x="3504368" y="10081"/>
                  </a:cubicBezTo>
                  <a:cubicBezTo>
                    <a:pt x="3482626" y="6959"/>
                    <a:pt x="3460685" y="5365"/>
                    <a:pt x="3438700" y="5299"/>
                  </a:cubicBezTo>
                  <a:lnTo>
                    <a:pt x="470110" y="-15"/>
                  </a:lnTo>
                  <a:cubicBezTo>
                    <a:pt x="211001" y="-568"/>
                    <a:pt x="511" y="209035"/>
                    <a:pt x="-42" y="468145"/>
                  </a:cubicBezTo>
                  <a:cubicBezTo>
                    <a:pt x="-219" y="548027"/>
                    <a:pt x="20017" y="626648"/>
                    <a:pt x="58741" y="696523"/>
                  </a:cubicBezTo>
                  <a:close/>
                </a:path>
              </a:pathLst>
            </a:custGeom>
            <a:solidFill>
              <a:schemeClr val="accent2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5" name="Forma Livre: Forma 32">
              <a:extLst>
                <a:ext uri="{FF2B5EF4-FFF2-40B4-BE49-F238E27FC236}">
                  <a16:creationId xmlns:a16="http://schemas.microsoft.com/office/drawing/2014/main" id="{F87E2A5D-B5A8-BBCE-7039-B1248C3BE368}"/>
                </a:ext>
              </a:extLst>
            </p:cNvPr>
            <p:cNvSpPr/>
            <p:nvPr/>
          </p:nvSpPr>
          <p:spPr>
            <a:xfrm rot="1711717">
              <a:off x="-3116332" y="5691994"/>
              <a:ext cx="3756070" cy="3743796"/>
            </a:xfrm>
            <a:custGeom>
              <a:avLst/>
              <a:gdLst>
                <a:gd name="connsiteX0" fmla="*/ 1467485 w 3756070"/>
                <a:gd name="connsiteY0" fmla="*/ 242044 h 3743796"/>
                <a:gd name="connsiteX1" fmla="*/ 58246 w 3756070"/>
                <a:gd name="connsiteY1" fmla="*/ 2788194 h 3743796"/>
                <a:gd name="connsiteX2" fmla="*/ 243849 w 3756070"/>
                <a:gd name="connsiteY2" fmla="*/ 3427144 h 3743796"/>
                <a:gd name="connsiteX3" fmla="*/ 304447 w 3756070"/>
                <a:gd name="connsiteY3" fmla="*/ 3455064 h 3743796"/>
                <a:gd name="connsiteX4" fmla="*/ 3451489 w 3756070"/>
                <a:gd name="connsiteY4" fmla="*/ 3455064 h 3743796"/>
                <a:gd name="connsiteX5" fmla="*/ 3725610 w 3756070"/>
                <a:gd name="connsiteY5" fmla="*/ 2848792 h 3743796"/>
                <a:gd name="connsiteX6" fmla="*/ 3697691 w 3756070"/>
                <a:gd name="connsiteY6" fmla="*/ 2788194 h 3743796"/>
                <a:gd name="connsiteX7" fmla="*/ 2288452 w 3756070"/>
                <a:gd name="connsiteY7" fmla="*/ 242044 h 3743796"/>
                <a:gd name="connsiteX8" fmla="*/ 1650785 w 3756070"/>
                <a:gd name="connsiteY8" fmla="*/ 58742 h 3743796"/>
                <a:gd name="connsiteX9" fmla="*/ 1467485 w 3756070"/>
                <a:gd name="connsiteY9" fmla="*/ 242044 h 374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070" h="3743796">
                  <a:moveTo>
                    <a:pt x="1467485" y="242044"/>
                  </a:moveTo>
                  <a:lnTo>
                    <a:pt x="58246" y="2788194"/>
                  </a:lnTo>
                  <a:cubicBezTo>
                    <a:pt x="-66936" y="3015886"/>
                    <a:pt x="16157" y="3301962"/>
                    <a:pt x="243849" y="3427144"/>
                  </a:cubicBezTo>
                  <a:cubicBezTo>
                    <a:pt x="263355" y="3437883"/>
                    <a:pt x="283613" y="3447204"/>
                    <a:pt x="304447" y="3455064"/>
                  </a:cubicBezTo>
                  <a:cubicBezTo>
                    <a:pt x="1318147" y="3840019"/>
                    <a:pt x="2437789" y="3840019"/>
                    <a:pt x="3451489" y="3455064"/>
                  </a:cubicBezTo>
                  <a:cubicBezTo>
                    <a:pt x="3694613" y="3363336"/>
                    <a:pt x="3817338" y="3091894"/>
                    <a:pt x="3725610" y="2848792"/>
                  </a:cubicBezTo>
                  <a:cubicBezTo>
                    <a:pt x="3717750" y="2827958"/>
                    <a:pt x="3708429" y="2807699"/>
                    <a:pt x="3697691" y="2788194"/>
                  </a:cubicBezTo>
                  <a:lnTo>
                    <a:pt x="2288452" y="242044"/>
                  </a:lnTo>
                  <a:cubicBezTo>
                    <a:pt x="2162982" y="15347"/>
                    <a:pt x="1877503" y="-66727"/>
                    <a:pt x="1650785" y="58742"/>
                  </a:cubicBezTo>
                  <a:cubicBezTo>
                    <a:pt x="1573692" y="101407"/>
                    <a:pt x="1510149" y="164950"/>
                    <a:pt x="1467485" y="242044"/>
                  </a:cubicBezTo>
                  <a:close/>
                </a:path>
              </a:pathLst>
            </a:custGeom>
            <a:solidFill>
              <a:schemeClr val="accent3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6" name="Forma Livre: Forma 33">
              <a:extLst>
                <a:ext uri="{FF2B5EF4-FFF2-40B4-BE49-F238E27FC236}">
                  <a16:creationId xmlns:a16="http://schemas.microsoft.com/office/drawing/2014/main" id="{E7B60AE1-5AC6-DFCB-1F47-66917852F373}"/>
                </a:ext>
              </a:extLst>
            </p:cNvPr>
            <p:cNvSpPr/>
            <p:nvPr/>
          </p:nvSpPr>
          <p:spPr>
            <a:xfrm rot="1711717">
              <a:off x="1669813" y="743991"/>
              <a:ext cx="1039703" cy="1039500"/>
            </a:xfrm>
            <a:custGeom>
              <a:avLst/>
              <a:gdLst>
                <a:gd name="connsiteX0" fmla="*/ 516988 w 1039703"/>
                <a:gd name="connsiteY0" fmla="*/ 1039480 h 1039500"/>
                <a:gd name="connsiteX1" fmla="*/ -35 w 1039703"/>
                <a:gd name="connsiteY1" fmla="*/ 516809 h 1039500"/>
                <a:gd name="connsiteX2" fmla="*/ 467393 w 1039703"/>
                <a:gd name="connsiteY2" fmla="*/ 2422 h 1039500"/>
                <a:gd name="connsiteX3" fmla="*/ 518316 w 1039703"/>
                <a:gd name="connsiteY3" fmla="*/ -13 h 1039500"/>
                <a:gd name="connsiteX4" fmla="*/ 1039657 w 1039703"/>
                <a:gd name="connsiteY4" fmla="*/ 517914 h 1039500"/>
                <a:gd name="connsiteX5" fmla="*/ 567911 w 1039703"/>
                <a:gd name="connsiteY5" fmla="*/ 1037045 h 1039500"/>
                <a:gd name="connsiteX6" fmla="*/ 517209 w 1039703"/>
                <a:gd name="connsiteY6" fmla="*/ 1039480 h 10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703" h="1039500">
                  <a:moveTo>
                    <a:pt x="516988" y="1039480"/>
                  </a:moveTo>
                  <a:cubicBezTo>
                    <a:pt x="229893" y="1037922"/>
                    <a:pt x="-1607" y="803915"/>
                    <a:pt x="-35" y="516809"/>
                  </a:cubicBezTo>
                  <a:cubicBezTo>
                    <a:pt x="1404" y="251079"/>
                    <a:pt x="203015" y="29214"/>
                    <a:pt x="467393" y="2422"/>
                  </a:cubicBezTo>
                  <a:cubicBezTo>
                    <a:pt x="484220" y="872"/>
                    <a:pt x="501490" y="-13"/>
                    <a:pt x="518316" y="-13"/>
                  </a:cubicBezTo>
                  <a:cubicBezTo>
                    <a:pt x="805301" y="-956"/>
                    <a:pt x="1038705" y="230927"/>
                    <a:pt x="1039657" y="517914"/>
                  </a:cubicBezTo>
                  <a:cubicBezTo>
                    <a:pt x="1040543" y="787000"/>
                    <a:pt x="835855" y="1012248"/>
                    <a:pt x="567911" y="1037045"/>
                  </a:cubicBezTo>
                  <a:cubicBezTo>
                    <a:pt x="551062" y="1038734"/>
                    <a:pt x="534147" y="1039547"/>
                    <a:pt x="517209" y="103948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7" name="Forma Livre: Forma 34">
              <a:extLst>
                <a:ext uri="{FF2B5EF4-FFF2-40B4-BE49-F238E27FC236}">
                  <a16:creationId xmlns:a16="http://schemas.microsoft.com/office/drawing/2014/main" id="{904CAE0B-92E6-F1DF-9D13-8B46A64710FA}"/>
                </a:ext>
              </a:extLst>
            </p:cNvPr>
            <p:cNvSpPr/>
            <p:nvPr/>
          </p:nvSpPr>
          <p:spPr>
            <a:xfrm rot="1711717">
              <a:off x="1648155" y="709476"/>
              <a:ext cx="1078380" cy="1105250"/>
            </a:xfrm>
            <a:custGeom>
              <a:avLst/>
              <a:gdLst>
                <a:gd name="connsiteX0" fmla="*/ 539147 w 1078380"/>
                <a:gd name="connsiteY0" fmla="*/ 66405 h 1105250"/>
                <a:gd name="connsiteX1" fmla="*/ 1016451 w 1078380"/>
                <a:gd name="connsiteY1" fmla="*/ 563082 h 1105250"/>
                <a:gd name="connsiteX2" fmla="*/ 585420 w 1078380"/>
                <a:gd name="connsiteY2" fmla="*/ 1037263 h 1105250"/>
                <a:gd name="connsiteX3" fmla="*/ 537818 w 1078380"/>
                <a:gd name="connsiteY3" fmla="*/ 1039477 h 1105250"/>
                <a:gd name="connsiteX4" fmla="*/ 62131 w 1078380"/>
                <a:gd name="connsiteY4" fmla="*/ 541240 h 1105250"/>
                <a:gd name="connsiteX5" fmla="*/ 491545 w 1078380"/>
                <a:gd name="connsiteY5" fmla="*/ 68841 h 1105250"/>
                <a:gd name="connsiteX6" fmla="*/ 539147 w 1078380"/>
                <a:gd name="connsiteY6" fmla="*/ 66405 h 1105250"/>
                <a:gd name="connsiteX7" fmla="*/ 539147 w 1078380"/>
                <a:gd name="connsiteY7" fmla="*/ -16 h 1105250"/>
                <a:gd name="connsiteX8" fmla="*/ 485124 w 1078380"/>
                <a:gd name="connsiteY8" fmla="*/ 2641 h 1105250"/>
                <a:gd name="connsiteX9" fmla="*/ 4256 w 1078380"/>
                <a:gd name="connsiteY9" fmla="*/ 620301 h 1105250"/>
                <a:gd name="connsiteX10" fmla="*/ 539147 w 1078380"/>
                <a:gd name="connsiteY10" fmla="*/ 1105235 h 1105250"/>
                <a:gd name="connsiteX11" fmla="*/ 593170 w 1078380"/>
                <a:gd name="connsiteY11" fmla="*/ 1102578 h 1105250"/>
                <a:gd name="connsiteX12" fmla="*/ 1074038 w 1078380"/>
                <a:gd name="connsiteY12" fmla="*/ 484917 h 1105250"/>
                <a:gd name="connsiteX13" fmla="*/ 539147 w 107838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8380" h="1105250">
                  <a:moveTo>
                    <a:pt x="539147" y="66405"/>
                  </a:moveTo>
                  <a:cubicBezTo>
                    <a:pt x="808109" y="71752"/>
                    <a:pt x="1021808" y="294122"/>
                    <a:pt x="1016451" y="563082"/>
                  </a:cubicBezTo>
                  <a:cubicBezTo>
                    <a:pt x="1011624" y="806708"/>
                    <a:pt x="827482" y="1009271"/>
                    <a:pt x="585420" y="1037263"/>
                  </a:cubicBezTo>
                  <a:cubicBezTo>
                    <a:pt x="569479" y="1038813"/>
                    <a:pt x="553538" y="1039477"/>
                    <a:pt x="537818" y="1039477"/>
                  </a:cubicBezTo>
                  <a:cubicBezTo>
                    <a:pt x="268878" y="1033249"/>
                    <a:pt x="55910" y="810180"/>
                    <a:pt x="62131" y="541240"/>
                  </a:cubicBezTo>
                  <a:cubicBezTo>
                    <a:pt x="67755" y="298847"/>
                    <a:pt x="250790" y="97488"/>
                    <a:pt x="491545" y="68841"/>
                  </a:cubicBezTo>
                  <a:cubicBezTo>
                    <a:pt x="507486" y="67291"/>
                    <a:pt x="523427" y="66405"/>
                    <a:pt x="539147" y="66405"/>
                  </a:cubicBezTo>
                  <a:moveTo>
                    <a:pt x="539147" y="-16"/>
                  </a:moveTo>
                  <a:cubicBezTo>
                    <a:pt x="521213" y="-16"/>
                    <a:pt x="503058" y="-16"/>
                    <a:pt x="485124" y="2641"/>
                  </a:cubicBezTo>
                  <a:cubicBezTo>
                    <a:pt x="181778" y="40412"/>
                    <a:pt x="-33516" y="316949"/>
                    <a:pt x="4256" y="620301"/>
                  </a:cubicBezTo>
                  <a:cubicBezTo>
                    <a:pt x="38087" y="891991"/>
                    <a:pt x="265447" y="1098127"/>
                    <a:pt x="539147" y="1105235"/>
                  </a:cubicBezTo>
                  <a:cubicBezTo>
                    <a:pt x="557080" y="1105235"/>
                    <a:pt x="575236" y="1105235"/>
                    <a:pt x="593170" y="1102578"/>
                  </a:cubicBezTo>
                  <a:cubicBezTo>
                    <a:pt x="896515" y="1064806"/>
                    <a:pt x="1111809" y="788270"/>
                    <a:pt x="1074038" y="484917"/>
                  </a:cubicBezTo>
                  <a:cubicBezTo>
                    <a:pt x="1040229" y="213227"/>
                    <a:pt x="812847" y="7091"/>
                    <a:pt x="539147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8" name="Forma Livre: Forma 35">
              <a:extLst>
                <a:ext uri="{FF2B5EF4-FFF2-40B4-BE49-F238E27FC236}">
                  <a16:creationId xmlns:a16="http://schemas.microsoft.com/office/drawing/2014/main" id="{1BFC20E7-1492-D878-C7E6-65FC71AF9D82}"/>
                </a:ext>
              </a:extLst>
            </p:cNvPr>
            <p:cNvSpPr/>
            <p:nvPr/>
          </p:nvSpPr>
          <p:spPr>
            <a:xfrm rot="1711717">
              <a:off x="-2752632" y="8871805"/>
              <a:ext cx="1043083" cy="1039499"/>
            </a:xfrm>
            <a:custGeom>
              <a:avLst/>
              <a:gdLst>
                <a:gd name="connsiteX0" fmla="*/ 520834 w 1043083"/>
                <a:gd name="connsiteY0" fmla="*/ 1039481 h 1039499"/>
                <a:gd name="connsiteX1" fmla="*/ -42 w 1043083"/>
                <a:gd name="connsiteY1" fmla="*/ 521107 h 1039499"/>
                <a:gd name="connsiteX2" fmla="*/ 471682 w 1043083"/>
                <a:gd name="connsiteY2" fmla="*/ 2423 h 1039499"/>
                <a:gd name="connsiteX3" fmla="*/ 522162 w 1043083"/>
                <a:gd name="connsiteY3" fmla="*/ -12 h 1039499"/>
                <a:gd name="connsiteX4" fmla="*/ 1043038 w 1043083"/>
                <a:gd name="connsiteY4" fmla="*/ 518362 h 1039499"/>
                <a:gd name="connsiteX5" fmla="*/ 571314 w 1043083"/>
                <a:gd name="connsiteY5" fmla="*/ 1037046 h 1039499"/>
                <a:gd name="connsiteX6" fmla="*/ 521055 w 1043083"/>
                <a:gd name="connsiteY6" fmla="*/ 1039481 h 103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083" h="1039499">
                  <a:moveTo>
                    <a:pt x="520834" y="1039481"/>
                  </a:moveTo>
                  <a:cubicBezTo>
                    <a:pt x="233850" y="1040167"/>
                    <a:pt x="645" y="808091"/>
                    <a:pt x="-42" y="521107"/>
                  </a:cubicBezTo>
                  <a:cubicBezTo>
                    <a:pt x="-706" y="252189"/>
                    <a:pt x="203916" y="27221"/>
                    <a:pt x="471682" y="2423"/>
                  </a:cubicBezTo>
                  <a:cubicBezTo>
                    <a:pt x="488465" y="718"/>
                    <a:pt x="505314" y="-78"/>
                    <a:pt x="522162" y="-12"/>
                  </a:cubicBezTo>
                  <a:cubicBezTo>
                    <a:pt x="809147" y="-699"/>
                    <a:pt x="1042352" y="231377"/>
                    <a:pt x="1043038" y="518362"/>
                  </a:cubicBezTo>
                  <a:cubicBezTo>
                    <a:pt x="1043703" y="787279"/>
                    <a:pt x="839081" y="1012249"/>
                    <a:pt x="571314" y="1037046"/>
                  </a:cubicBezTo>
                  <a:cubicBezTo>
                    <a:pt x="554488" y="1038596"/>
                    <a:pt x="537661" y="1039481"/>
                    <a:pt x="521055" y="10394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9" name="Forma Livre: Forma 36">
              <a:extLst>
                <a:ext uri="{FF2B5EF4-FFF2-40B4-BE49-F238E27FC236}">
                  <a16:creationId xmlns:a16="http://schemas.microsoft.com/office/drawing/2014/main" id="{140ED0BF-0553-29EE-16F9-D2B4569B9B21}"/>
                </a:ext>
              </a:extLst>
            </p:cNvPr>
            <p:cNvSpPr/>
            <p:nvPr/>
          </p:nvSpPr>
          <p:spPr>
            <a:xfrm rot="1711717">
              <a:off x="-2772065" y="8838547"/>
              <a:ext cx="1079150" cy="1105250"/>
            </a:xfrm>
            <a:custGeom>
              <a:avLst/>
              <a:gdLst>
                <a:gd name="connsiteX0" fmla="*/ 540281 w 1079150"/>
                <a:gd name="connsiteY0" fmla="*/ 66405 h 1105250"/>
                <a:gd name="connsiteX1" fmla="*/ 1015591 w 1079150"/>
                <a:gd name="connsiteY1" fmla="*/ 565008 h 1105250"/>
                <a:gd name="connsiteX2" fmla="*/ 586111 w 1079150"/>
                <a:gd name="connsiteY2" fmla="*/ 1037042 h 1105250"/>
                <a:gd name="connsiteX3" fmla="*/ 538952 w 1079150"/>
                <a:gd name="connsiteY3" fmla="*/ 1039478 h 1105250"/>
                <a:gd name="connsiteX4" fmla="*/ 62025 w 1079150"/>
                <a:gd name="connsiteY4" fmla="*/ 542425 h 1105250"/>
                <a:gd name="connsiteX5" fmla="*/ 493121 w 1079150"/>
                <a:gd name="connsiteY5" fmla="*/ 68619 h 1105250"/>
                <a:gd name="connsiteX6" fmla="*/ 540281 w 1079150"/>
                <a:gd name="connsiteY6" fmla="*/ 66405 h 1105250"/>
                <a:gd name="connsiteX7" fmla="*/ 540281 w 1079150"/>
                <a:gd name="connsiteY7" fmla="*/ -16 h 1105250"/>
                <a:gd name="connsiteX8" fmla="*/ 486701 w 1079150"/>
                <a:gd name="connsiteY8" fmla="*/ 2419 h 1105250"/>
                <a:gd name="connsiteX9" fmla="*/ 4061 w 1079150"/>
                <a:gd name="connsiteY9" fmla="*/ 618699 h 1105250"/>
                <a:gd name="connsiteX10" fmla="*/ 540281 w 1079150"/>
                <a:gd name="connsiteY10" fmla="*/ 1105235 h 1105250"/>
                <a:gd name="connsiteX11" fmla="*/ 593860 w 1079150"/>
                <a:gd name="connsiteY11" fmla="*/ 1102577 h 1105250"/>
                <a:gd name="connsiteX12" fmla="*/ 1074817 w 1079150"/>
                <a:gd name="connsiteY12" fmla="*/ 484992 h 1105250"/>
                <a:gd name="connsiteX13" fmla="*/ 540281 w 107915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150" h="1105250">
                  <a:moveTo>
                    <a:pt x="540281" y="66405"/>
                  </a:moveTo>
                  <a:cubicBezTo>
                    <a:pt x="809221" y="72848"/>
                    <a:pt x="1022012" y="296068"/>
                    <a:pt x="1015591" y="565008"/>
                  </a:cubicBezTo>
                  <a:cubicBezTo>
                    <a:pt x="1009791" y="807269"/>
                    <a:pt x="826756" y="1008437"/>
                    <a:pt x="586111" y="1037042"/>
                  </a:cubicBezTo>
                  <a:cubicBezTo>
                    <a:pt x="570392" y="1038592"/>
                    <a:pt x="554672" y="1039478"/>
                    <a:pt x="538952" y="1039478"/>
                  </a:cubicBezTo>
                  <a:cubicBezTo>
                    <a:pt x="269990" y="1033920"/>
                    <a:pt x="56468" y="811387"/>
                    <a:pt x="62025" y="542425"/>
                  </a:cubicBezTo>
                  <a:cubicBezTo>
                    <a:pt x="67051" y="298924"/>
                    <a:pt x="251171" y="96560"/>
                    <a:pt x="493121" y="68619"/>
                  </a:cubicBezTo>
                  <a:cubicBezTo>
                    <a:pt x="508841" y="67069"/>
                    <a:pt x="524561" y="66405"/>
                    <a:pt x="540281" y="66405"/>
                  </a:cubicBezTo>
                  <a:moveTo>
                    <a:pt x="540281" y="-16"/>
                  </a:moveTo>
                  <a:cubicBezTo>
                    <a:pt x="522347" y="-16"/>
                    <a:pt x="504413" y="-16"/>
                    <a:pt x="486701" y="2419"/>
                  </a:cubicBezTo>
                  <a:cubicBezTo>
                    <a:pt x="183244" y="39328"/>
                    <a:pt x="-32847" y="315242"/>
                    <a:pt x="4061" y="618699"/>
                  </a:cubicBezTo>
                  <a:cubicBezTo>
                    <a:pt x="37228" y="891513"/>
                    <a:pt x="265540" y="1098659"/>
                    <a:pt x="540281" y="1105235"/>
                  </a:cubicBezTo>
                  <a:cubicBezTo>
                    <a:pt x="558214" y="1105235"/>
                    <a:pt x="576148" y="1105235"/>
                    <a:pt x="593860" y="1102577"/>
                  </a:cubicBezTo>
                  <a:cubicBezTo>
                    <a:pt x="897229" y="1064851"/>
                    <a:pt x="1112544" y="788338"/>
                    <a:pt x="1074817" y="484992"/>
                  </a:cubicBezTo>
                  <a:cubicBezTo>
                    <a:pt x="1041053" y="213396"/>
                    <a:pt x="813870" y="7268"/>
                    <a:pt x="540281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0" name="Forma Livre: Forma 37">
              <a:extLst>
                <a:ext uri="{FF2B5EF4-FFF2-40B4-BE49-F238E27FC236}">
                  <a16:creationId xmlns:a16="http://schemas.microsoft.com/office/drawing/2014/main" id="{24CF1AA9-E82D-8AEF-E238-E96CF6F27DA1}"/>
                </a:ext>
              </a:extLst>
            </p:cNvPr>
            <p:cNvSpPr/>
            <p:nvPr/>
          </p:nvSpPr>
          <p:spPr>
            <a:xfrm rot="1711717">
              <a:off x="4082214" y="4671382"/>
              <a:ext cx="1038851" cy="1039316"/>
            </a:xfrm>
            <a:custGeom>
              <a:avLst/>
              <a:gdLst>
                <a:gd name="connsiteX0" fmla="*/ 519902 w 1038851"/>
                <a:gd name="connsiteY0" fmla="*/ 1039300 h 1039316"/>
                <a:gd name="connsiteX1" fmla="*/ -43 w 1038851"/>
                <a:gd name="connsiteY1" fmla="*/ 519531 h 1039316"/>
                <a:gd name="connsiteX2" fmla="*/ 215914 w 1038851"/>
                <a:gd name="connsiteY2" fmla="*/ 97668 h 1039316"/>
                <a:gd name="connsiteX3" fmla="*/ 941124 w 1038851"/>
                <a:gd name="connsiteY3" fmla="*/ 216451 h 1039316"/>
                <a:gd name="connsiteX4" fmla="*/ 822341 w 1038851"/>
                <a:gd name="connsiteY4" fmla="*/ 941661 h 1039316"/>
                <a:gd name="connsiteX5" fmla="*/ 519902 w 1038851"/>
                <a:gd name="connsiteY5" fmla="*/ 1039300 h 103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851" h="1039316">
                  <a:moveTo>
                    <a:pt x="519902" y="1039300"/>
                  </a:moveTo>
                  <a:cubicBezTo>
                    <a:pt x="232785" y="1039345"/>
                    <a:pt x="0" y="806626"/>
                    <a:pt x="-43" y="519531"/>
                  </a:cubicBezTo>
                  <a:cubicBezTo>
                    <a:pt x="-66" y="352371"/>
                    <a:pt x="80282" y="195395"/>
                    <a:pt x="215914" y="97668"/>
                  </a:cubicBezTo>
                  <a:cubicBezTo>
                    <a:pt x="448987" y="-69803"/>
                    <a:pt x="773676" y="-16621"/>
                    <a:pt x="941124" y="216451"/>
                  </a:cubicBezTo>
                  <a:cubicBezTo>
                    <a:pt x="1108595" y="449501"/>
                    <a:pt x="1055413" y="774191"/>
                    <a:pt x="822341" y="941661"/>
                  </a:cubicBezTo>
                  <a:cubicBezTo>
                    <a:pt x="734200" y="1005005"/>
                    <a:pt x="628435" y="1039145"/>
                    <a:pt x="519902" y="103930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1" name="Forma Livre: Forma 38">
              <a:extLst>
                <a:ext uri="{FF2B5EF4-FFF2-40B4-BE49-F238E27FC236}">
                  <a16:creationId xmlns:a16="http://schemas.microsoft.com/office/drawing/2014/main" id="{BE5D17A7-2995-D401-D270-3B9988449948}"/>
                </a:ext>
              </a:extLst>
            </p:cNvPr>
            <p:cNvSpPr/>
            <p:nvPr/>
          </p:nvSpPr>
          <p:spPr>
            <a:xfrm rot="1711717">
              <a:off x="4049923" y="4637553"/>
              <a:ext cx="1104636" cy="1105914"/>
            </a:xfrm>
            <a:custGeom>
              <a:avLst/>
              <a:gdLst>
                <a:gd name="connsiteX0" fmla="*/ 551633 w 1104636"/>
                <a:gd name="connsiteY0" fmla="*/ 67069 h 1105914"/>
                <a:gd name="connsiteX1" fmla="*/ 1038368 w 1104636"/>
                <a:gd name="connsiteY1" fmla="*/ 554513 h 1105914"/>
                <a:gd name="connsiteX2" fmla="*/ 550925 w 1104636"/>
                <a:gd name="connsiteY2" fmla="*/ 1041249 h 1105914"/>
                <a:gd name="connsiteX3" fmla="*/ 64189 w 1104636"/>
                <a:gd name="connsiteY3" fmla="*/ 553805 h 1105914"/>
                <a:gd name="connsiteX4" fmla="*/ 267793 w 1104636"/>
                <a:gd name="connsiteY4" fmla="*/ 158067 h 1105914"/>
                <a:gd name="connsiteX5" fmla="*/ 551633 w 1104636"/>
                <a:gd name="connsiteY5" fmla="*/ 66405 h 1105914"/>
                <a:gd name="connsiteX6" fmla="*/ 551633 w 1104636"/>
                <a:gd name="connsiteY6" fmla="*/ -16 h 1105914"/>
                <a:gd name="connsiteX7" fmla="*/ -40 w 1104636"/>
                <a:gd name="connsiteY7" fmla="*/ 555310 h 1105914"/>
                <a:gd name="connsiteX8" fmla="*/ 103511 w 1104636"/>
                <a:gd name="connsiteY8" fmla="*/ 875860 h 1105914"/>
                <a:gd name="connsiteX9" fmla="*/ 552519 w 1104636"/>
                <a:gd name="connsiteY9" fmla="*/ 1105899 h 1105914"/>
                <a:gd name="connsiteX10" fmla="*/ 1104591 w 1104636"/>
                <a:gd name="connsiteY10" fmla="*/ 550949 h 1105914"/>
                <a:gd name="connsiteX11" fmla="*/ 1000862 w 1104636"/>
                <a:gd name="connsiteY11" fmla="*/ 229802 h 1105914"/>
                <a:gd name="connsiteX12" fmla="*/ 551633 w 1104636"/>
                <a:gd name="connsiteY12" fmla="*/ -16 h 1105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4636" h="1105914">
                  <a:moveTo>
                    <a:pt x="551633" y="67069"/>
                  </a:moveTo>
                  <a:cubicBezTo>
                    <a:pt x="820640" y="67269"/>
                    <a:pt x="1038568" y="285507"/>
                    <a:pt x="1038368" y="554513"/>
                  </a:cubicBezTo>
                  <a:cubicBezTo>
                    <a:pt x="1038191" y="823520"/>
                    <a:pt x="819953" y="1041448"/>
                    <a:pt x="550925" y="1041249"/>
                  </a:cubicBezTo>
                  <a:cubicBezTo>
                    <a:pt x="281919" y="1041049"/>
                    <a:pt x="64012" y="822811"/>
                    <a:pt x="64189" y="553805"/>
                  </a:cubicBezTo>
                  <a:cubicBezTo>
                    <a:pt x="64300" y="396785"/>
                    <a:pt x="140109" y="249462"/>
                    <a:pt x="267793" y="158067"/>
                  </a:cubicBezTo>
                  <a:cubicBezTo>
                    <a:pt x="350443" y="98509"/>
                    <a:pt x="449743" y="66427"/>
                    <a:pt x="551633" y="66405"/>
                  </a:cubicBezTo>
                  <a:moveTo>
                    <a:pt x="551633" y="-16"/>
                  </a:moveTo>
                  <a:cubicBezTo>
                    <a:pt x="245940" y="1002"/>
                    <a:pt x="-1059" y="249617"/>
                    <a:pt x="-40" y="555310"/>
                  </a:cubicBezTo>
                  <a:cubicBezTo>
                    <a:pt x="337" y="670330"/>
                    <a:pt x="36536" y="782361"/>
                    <a:pt x="103511" y="875860"/>
                  </a:cubicBezTo>
                  <a:cubicBezTo>
                    <a:pt x="207615" y="1020104"/>
                    <a:pt x="374621" y="1105677"/>
                    <a:pt x="552519" y="1105899"/>
                  </a:cubicBezTo>
                  <a:cubicBezTo>
                    <a:pt x="858212" y="1105102"/>
                    <a:pt x="1105388" y="856642"/>
                    <a:pt x="1104591" y="550949"/>
                  </a:cubicBezTo>
                  <a:cubicBezTo>
                    <a:pt x="1104281" y="435708"/>
                    <a:pt x="1068015" y="323433"/>
                    <a:pt x="1000862" y="229802"/>
                  </a:cubicBezTo>
                  <a:cubicBezTo>
                    <a:pt x="896626" y="85601"/>
                    <a:pt x="729554" y="117"/>
                    <a:pt x="551633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2" name="Forma Livre: Forma 39">
              <a:extLst>
                <a:ext uri="{FF2B5EF4-FFF2-40B4-BE49-F238E27FC236}">
                  <a16:creationId xmlns:a16="http://schemas.microsoft.com/office/drawing/2014/main" id="{53C6DFC5-0F18-E606-1027-A3186469D6C4}"/>
                </a:ext>
              </a:extLst>
            </p:cNvPr>
            <p:cNvSpPr/>
            <p:nvPr/>
          </p:nvSpPr>
          <p:spPr>
            <a:xfrm rot="1711717">
              <a:off x="-5165983" y="4942888"/>
              <a:ext cx="1039497" cy="1039493"/>
            </a:xfrm>
            <a:custGeom>
              <a:avLst/>
              <a:gdLst>
                <a:gd name="connsiteX0" fmla="*/ 520144 w 1039497"/>
                <a:gd name="connsiteY0" fmla="*/ 1039477 h 1039493"/>
                <a:gd name="connsiteX1" fmla="*/ -43 w 1039497"/>
                <a:gd name="connsiteY1" fmla="*/ 520395 h 1039493"/>
                <a:gd name="connsiteX2" fmla="*/ 216377 w 1039497"/>
                <a:gd name="connsiteY2" fmla="*/ 97845 h 1039493"/>
                <a:gd name="connsiteX3" fmla="*/ 519259 w 1039497"/>
                <a:gd name="connsiteY3" fmla="*/ -16 h 1039493"/>
                <a:gd name="connsiteX4" fmla="*/ 941698 w 1039497"/>
                <a:gd name="connsiteY4" fmla="*/ 216518 h 1039493"/>
                <a:gd name="connsiteX5" fmla="*/ 823105 w 1039497"/>
                <a:gd name="connsiteY5" fmla="*/ 941772 h 1039493"/>
                <a:gd name="connsiteX6" fmla="*/ 521030 w 1039497"/>
                <a:gd name="connsiteY6" fmla="*/ 1039477 h 103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497" h="1039493">
                  <a:moveTo>
                    <a:pt x="520144" y="1039477"/>
                  </a:moveTo>
                  <a:cubicBezTo>
                    <a:pt x="233158" y="1039787"/>
                    <a:pt x="262" y="807380"/>
                    <a:pt x="-43" y="520395"/>
                  </a:cubicBezTo>
                  <a:cubicBezTo>
                    <a:pt x="-220" y="352903"/>
                    <a:pt x="80353" y="195572"/>
                    <a:pt x="216377" y="97845"/>
                  </a:cubicBezTo>
                  <a:cubicBezTo>
                    <a:pt x="304505" y="34125"/>
                    <a:pt x="410509" y="-127"/>
                    <a:pt x="519259" y="-16"/>
                  </a:cubicBezTo>
                  <a:cubicBezTo>
                    <a:pt x="686667" y="161"/>
                    <a:pt x="843811" y="80708"/>
                    <a:pt x="941698" y="216518"/>
                  </a:cubicBezTo>
                  <a:cubicBezTo>
                    <a:pt x="1109219" y="449546"/>
                    <a:pt x="1056124" y="774235"/>
                    <a:pt x="823105" y="941772"/>
                  </a:cubicBezTo>
                  <a:cubicBezTo>
                    <a:pt x="735073" y="1005049"/>
                    <a:pt x="629449" y="1039212"/>
                    <a:pt x="521030" y="103947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3" name="Forma Livre: Forma 40">
              <a:extLst>
                <a:ext uri="{FF2B5EF4-FFF2-40B4-BE49-F238E27FC236}">
                  <a16:creationId xmlns:a16="http://schemas.microsoft.com/office/drawing/2014/main" id="{6EE8B514-0CCA-41D8-DB46-9EDD9FAE470C}"/>
                </a:ext>
              </a:extLst>
            </p:cNvPr>
            <p:cNvSpPr/>
            <p:nvPr/>
          </p:nvSpPr>
          <p:spPr>
            <a:xfrm rot="1711717">
              <a:off x="-5200281" y="4909459"/>
              <a:ext cx="1107021" cy="1107025"/>
            </a:xfrm>
            <a:custGeom>
              <a:avLst/>
              <a:gdLst>
                <a:gd name="connsiteX0" fmla="*/ 553330 w 1107021"/>
                <a:gd name="connsiteY0" fmla="*/ 66409 h 1107025"/>
                <a:gd name="connsiteX1" fmla="*/ 1041217 w 1107021"/>
                <a:gd name="connsiteY1" fmla="*/ 552701 h 1107025"/>
                <a:gd name="connsiteX2" fmla="*/ 554927 w 1107021"/>
                <a:gd name="connsiteY2" fmla="*/ 1040588 h 1107025"/>
                <a:gd name="connsiteX3" fmla="*/ 67040 w 1107021"/>
                <a:gd name="connsiteY3" fmla="*/ 554296 h 1107025"/>
                <a:gd name="connsiteX4" fmla="*/ 269711 w 1107021"/>
                <a:gd name="connsiteY4" fmla="*/ 158070 h 1107025"/>
                <a:gd name="connsiteX5" fmla="*/ 553330 w 1107021"/>
                <a:gd name="connsiteY5" fmla="*/ 66409 h 1107025"/>
                <a:gd name="connsiteX6" fmla="*/ 553330 w 1107021"/>
                <a:gd name="connsiteY6" fmla="*/ -13 h 1107025"/>
                <a:gd name="connsiteX7" fmla="*/ -43 w 1107021"/>
                <a:gd name="connsiteY7" fmla="*/ 553631 h 1107025"/>
                <a:gd name="connsiteX8" fmla="*/ 553602 w 1107021"/>
                <a:gd name="connsiteY8" fmla="*/ 1107009 h 1107025"/>
                <a:gd name="connsiteX9" fmla="*/ 1106978 w 1107021"/>
                <a:gd name="connsiteY9" fmla="*/ 553365 h 1107025"/>
                <a:gd name="connsiteX10" fmla="*/ 1002781 w 1107021"/>
                <a:gd name="connsiteY10" fmla="*/ 230248 h 1107025"/>
                <a:gd name="connsiteX11" fmla="*/ 553330 w 1107021"/>
                <a:gd name="connsiteY11" fmla="*/ -13 h 110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5">
                  <a:moveTo>
                    <a:pt x="553330" y="66409"/>
                  </a:moveTo>
                  <a:cubicBezTo>
                    <a:pt x="822341" y="65966"/>
                    <a:pt x="1040776" y="283695"/>
                    <a:pt x="1041217" y="552701"/>
                  </a:cubicBezTo>
                  <a:cubicBezTo>
                    <a:pt x="1041660" y="821707"/>
                    <a:pt x="823940" y="1040145"/>
                    <a:pt x="554927" y="1040588"/>
                  </a:cubicBezTo>
                  <a:cubicBezTo>
                    <a:pt x="285916" y="1041031"/>
                    <a:pt x="67480" y="823302"/>
                    <a:pt x="67040" y="554296"/>
                  </a:cubicBezTo>
                  <a:cubicBezTo>
                    <a:pt x="66783" y="397275"/>
                    <a:pt x="142238" y="249754"/>
                    <a:pt x="269711" y="158070"/>
                  </a:cubicBezTo>
                  <a:cubicBezTo>
                    <a:pt x="352350" y="98623"/>
                    <a:pt x="451535" y="66586"/>
                    <a:pt x="553330" y="66409"/>
                  </a:cubicBezTo>
                  <a:moveTo>
                    <a:pt x="553330" y="-13"/>
                  </a:moveTo>
                  <a:cubicBezTo>
                    <a:pt x="247635" y="54"/>
                    <a:pt x="-119" y="247938"/>
                    <a:pt x="-43" y="553631"/>
                  </a:cubicBezTo>
                  <a:cubicBezTo>
                    <a:pt x="32" y="859324"/>
                    <a:pt x="247907" y="1107076"/>
                    <a:pt x="553602" y="1107009"/>
                  </a:cubicBezTo>
                  <a:cubicBezTo>
                    <a:pt x="859298" y="1106943"/>
                    <a:pt x="1107054" y="859058"/>
                    <a:pt x="1106978" y="553365"/>
                  </a:cubicBezTo>
                  <a:cubicBezTo>
                    <a:pt x="1106950" y="437394"/>
                    <a:pt x="1070502" y="324389"/>
                    <a:pt x="1002781" y="230248"/>
                  </a:cubicBezTo>
                  <a:cubicBezTo>
                    <a:pt x="899142" y="85184"/>
                    <a:pt x="731614" y="-654"/>
                    <a:pt x="553330" y="-13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4" name="Forma Livre: Forma 41">
              <a:extLst>
                <a:ext uri="{FF2B5EF4-FFF2-40B4-BE49-F238E27FC236}">
                  <a16:creationId xmlns:a16="http://schemas.microsoft.com/office/drawing/2014/main" id="{F35846B2-7117-318A-AD42-CA54B2254F0C}"/>
                </a:ext>
              </a:extLst>
            </p:cNvPr>
            <p:cNvSpPr/>
            <p:nvPr/>
          </p:nvSpPr>
          <p:spPr>
            <a:xfrm rot="1711717">
              <a:off x="1896047" y="8737952"/>
              <a:ext cx="1040157" cy="1040163"/>
            </a:xfrm>
            <a:custGeom>
              <a:avLst/>
              <a:gdLst>
                <a:gd name="connsiteX0" fmla="*/ 519791 w 1040157"/>
                <a:gd name="connsiteY0" fmla="*/ 1040142 h 1040163"/>
                <a:gd name="connsiteX1" fmla="*/ -43 w 1040157"/>
                <a:gd name="connsiteY1" fmla="*/ 519819 h 1040163"/>
                <a:gd name="connsiteX2" fmla="*/ 520278 w 1040157"/>
                <a:gd name="connsiteY2" fmla="*/ -16 h 1040163"/>
                <a:gd name="connsiteX3" fmla="*/ 1040114 w 1040157"/>
                <a:gd name="connsiteY3" fmla="*/ 520307 h 1040163"/>
                <a:gd name="connsiteX4" fmla="*/ 994704 w 1040157"/>
                <a:gd name="connsiteY4" fmla="*/ 732611 h 1040163"/>
                <a:gd name="connsiteX5" fmla="*/ 520235 w 1040157"/>
                <a:gd name="connsiteY5" fmla="*/ 1040142 h 104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157" h="1040163">
                  <a:moveTo>
                    <a:pt x="519791" y="1040142"/>
                  </a:moveTo>
                  <a:cubicBezTo>
                    <a:pt x="232564" y="1040009"/>
                    <a:pt x="-177" y="807047"/>
                    <a:pt x="-43" y="519819"/>
                  </a:cubicBezTo>
                  <a:cubicBezTo>
                    <a:pt x="89" y="232591"/>
                    <a:pt x="233051" y="-149"/>
                    <a:pt x="520278" y="-16"/>
                  </a:cubicBezTo>
                  <a:cubicBezTo>
                    <a:pt x="807528" y="116"/>
                    <a:pt x="1040247" y="233078"/>
                    <a:pt x="1040114" y="520307"/>
                  </a:cubicBezTo>
                  <a:cubicBezTo>
                    <a:pt x="1040092" y="593481"/>
                    <a:pt x="1024616" y="665836"/>
                    <a:pt x="994704" y="732611"/>
                  </a:cubicBezTo>
                  <a:cubicBezTo>
                    <a:pt x="911766" y="920340"/>
                    <a:pt x="725476" y="1041094"/>
                    <a:pt x="520235" y="104014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5" name="Forma Livre: Forma 42">
              <a:extLst>
                <a:ext uri="{FF2B5EF4-FFF2-40B4-BE49-F238E27FC236}">
                  <a16:creationId xmlns:a16="http://schemas.microsoft.com/office/drawing/2014/main" id="{7616FBF3-7F44-F66A-5DB8-96B199182025}"/>
                </a:ext>
              </a:extLst>
            </p:cNvPr>
            <p:cNvSpPr/>
            <p:nvPr/>
          </p:nvSpPr>
          <p:spPr>
            <a:xfrm rot="1711717">
              <a:off x="1862279" y="8705092"/>
              <a:ext cx="1107021" cy="1107021"/>
            </a:xfrm>
            <a:custGeom>
              <a:avLst/>
              <a:gdLst>
                <a:gd name="connsiteX0" fmla="*/ 553689 w 1107021"/>
                <a:gd name="connsiteY0" fmla="*/ 66405 h 1107021"/>
                <a:gd name="connsiteX1" fmla="*/ 1040890 w 1107021"/>
                <a:gd name="connsiteY1" fmla="*/ 553384 h 1107021"/>
                <a:gd name="connsiteX2" fmla="*/ 553910 w 1107021"/>
                <a:gd name="connsiteY2" fmla="*/ 1040584 h 1107021"/>
                <a:gd name="connsiteX3" fmla="*/ 66710 w 1107021"/>
                <a:gd name="connsiteY3" fmla="*/ 553606 h 1107021"/>
                <a:gd name="connsiteX4" fmla="*/ 109330 w 1107021"/>
                <a:gd name="connsiteY4" fmla="*/ 354231 h 1107021"/>
                <a:gd name="connsiteX5" fmla="*/ 553689 w 1107021"/>
                <a:gd name="connsiteY5" fmla="*/ 66405 h 1107021"/>
                <a:gd name="connsiteX6" fmla="*/ 553689 w 1107021"/>
                <a:gd name="connsiteY6" fmla="*/ -16 h 1107021"/>
                <a:gd name="connsiteX7" fmla="*/ -43 w 1107021"/>
                <a:gd name="connsiteY7" fmla="*/ 553274 h 1107021"/>
                <a:gd name="connsiteX8" fmla="*/ 553246 w 1107021"/>
                <a:gd name="connsiteY8" fmla="*/ 1107006 h 1107021"/>
                <a:gd name="connsiteX9" fmla="*/ 1106978 w 1107021"/>
                <a:gd name="connsiteY9" fmla="*/ 553717 h 1107021"/>
                <a:gd name="connsiteX10" fmla="*/ 779521 w 1107021"/>
                <a:gd name="connsiteY10" fmla="*/ 48250 h 1107021"/>
                <a:gd name="connsiteX11" fmla="*/ 553689 w 1107021"/>
                <a:gd name="connsiteY11" fmla="*/ -16 h 110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1">
                  <a:moveTo>
                    <a:pt x="553689" y="66405"/>
                  </a:moveTo>
                  <a:cubicBezTo>
                    <a:pt x="822695" y="66339"/>
                    <a:pt x="1040823" y="284378"/>
                    <a:pt x="1040890" y="553384"/>
                  </a:cubicBezTo>
                  <a:cubicBezTo>
                    <a:pt x="1040956" y="822391"/>
                    <a:pt x="822917" y="1040518"/>
                    <a:pt x="553910" y="1040584"/>
                  </a:cubicBezTo>
                  <a:cubicBezTo>
                    <a:pt x="284882" y="1040651"/>
                    <a:pt x="66777" y="822612"/>
                    <a:pt x="66710" y="553606"/>
                  </a:cubicBezTo>
                  <a:cubicBezTo>
                    <a:pt x="66688" y="484882"/>
                    <a:pt x="81212" y="416933"/>
                    <a:pt x="109330" y="354231"/>
                  </a:cubicBezTo>
                  <a:cubicBezTo>
                    <a:pt x="187819" y="179145"/>
                    <a:pt x="361798" y="66450"/>
                    <a:pt x="553689" y="66405"/>
                  </a:cubicBezTo>
                  <a:moveTo>
                    <a:pt x="553689" y="-16"/>
                  </a:moveTo>
                  <a:cubicBezTo>
                    <a:pt x="247996" y="-148"/>
                    <a:pt x="67" y="247581"/>
                    <a:pt x="-43" y="553274"/>
                  </a:cubicBezTo>
                  <a:cubicBezTo>
                    <a:pt x="-177" y="858966"/>
                    <a:pt x="247553" y="1106873"/>
                    <a:pt x="553246" y="1107006"/>
                  </a:cubicBezTo>
                  <a:cubicBezTo>
                    <a:pt x="858939" y="1107139"/>
                    <a:pt x="1106845" y="859410"/>
                    <a:pt x="1106978" y="553717"/>
                  </a:cubicBezTo>
                  <a:cubicBezTo>
                    <a:pt x="1107067" y="335390"/>
                    <a:pt x="978807" y="137410"/>
                    <a:pt x="779521" y="48250"/>
                  </a:cubicBezTo>
                  <a:cubicBezTo>
                    <a:pt x="708473" y="16457"/>
                    <a:pt x="631512" y="6"/>
                    <a:pt x="553689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6" name="Forma Livre: Forma 43">
              <a:extLst>
                <a:ext uri="{FF2B5EF4-FFF2-40B4-BE49-F238E27FC236}">
                  <a16:creationId xmlns:a16="http://schemas.microsoft.com/office/drawing/2014/main" id="{AE4DC971-5B07-B919-986C-A736E7A82A21}"/>
                </a:ext>
              </a:extLst>
            </p:cNvPr>
            <p:cNvSpPr/>
            <p:nvPr/>
          </p:nvSpPr>
          <p:spPr>
            <a:xfrm rot="1711717">
              <a:off x="-2980227" y="875913"/>
              <a:ext cx="1039528" cy="1039398"/>
            </a:xfrm>
            <a:custGeom>
              <a:avLst/>
              <a:gdLst>
                <a:gd name="connsiteX0" fmla="*/ 519383 w 1039528"/>
                <a:gd name="connsiteY0" fmla="*/ 1039382 h 1039398"/>
                <a:gd name="connsiteX1" fmla="*/ 306835 w 1039528"/>
                <a:gd name="connsiteY1" fmla="*/ 993773 h 1039398"/>
                <a:gd name="connsiteX2" fmla="*/ 45695 w 1039528"/>
                <a:gd name="connsiteY2" fmla="*/ 306866 h 1039398"/>
                <a:gd name="connsiteX3" fmla="*/ 732607 w 1039528"/>
                <a:gd name="connsiteY3" fmla="*/ 45720 h 1039398"/>
                <a:gd name="connsiteX4" fmla="*/ 993746 w 1039528"/>
                <a:gd name="connsiteY4" fmla="*/ 732626 h 1039398"/>
                <a:gd name="connsiteX5" fmla="*/ 519383 w 1039528"/>
                <a:gd name="connsiteY5" fmla="*/ 1039382 h 103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9528" h="1039398">
                  <a:moveTo>
                    <a:pt x="519383" y="1039382"/>
                  </a:moveTo>
                  <a:cubicBezTo>
                    <a:pt x="446096" y="1039471"/>
                    <a:pt x="373637" y="1023906"/>
                    <a:pt x="306835" y="993773"/>
                  </a:cubicBezTo>
                  <a:cubicBezTo>
                    <a:pt x="45037" y="876207"/>
                    <a:pt x="-71880" y="568655"/>
                    <a:pt x="45695" y="306866"/>
                  </a:cubicBezTo>
                  <a:cubicBezTo>
                    <a:pt x="163267" y="45055"/>
                    <a:pt x="470809" y="-71846"/>
                    <a:pt x="732607" y="45720"/>
                  </a:cubicBezTo>
                  <a:cubicBezTo>
                    <a:pt x="994404" y="163285"/>
                    <a:pt x="1111321" y="470838"/>
                    <a:pt x="993746" y="732626"/>
                  </a:cubicBezTo>
                  <a:cubicBezTo>
                    <a:pt x="909867" y="919403"/>
                    <a:pt x="724129" y="1039515"/>
                    <a:pt x="519383" y="10393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7" name="azul claro menor">
              <a:extLst>
                <a:ext uri="{FF2B5EF4-FFF2-40B4-BE49-F238E27FC236}">
                  <a16:creationId xmlns:a16="http://schemas.microsoft.com/office/drawing/2014/main" id="{BC2B5082-4F03-0495-3B53-B7590BDA7901}"/>
                </a:ext>
              </a:extLst>
            </p:cNvPr>
            <p:cNvSpPr/>
            <p:nvPr/>
          </p:nvSpPr>
          <p:spPr>
            <a:xfrm rot="1711717">
              <a:off x="-3014695" y="842033"/>
              <a:ext cx="1107022" cy="1107022"/>
            </a:xfrm>
            <a:custGeom>
              <a:avLst/>
              <a:gdLst>
                <a:gd name="connsiteX0" fmla="*/ 554238 w 1107022"/>
                <a:gd name="connsiteY0" fmla="*/ 66406 h 1107022"/>
                <a:gd name="connsiteX1" fmla="*/ 1041658 w 1107022"/>
                <a:gd name="connsiteY1" fmla="*/ 553163 h 1107022"/>
                <a:gd name="connsiteX2" fmla="*/ 554896 w 1107022"/>
                <a:gd name="connsiteY2" fmla="*/ 1040585 h 1107022"/>
                <a:gd name="connsiteX3" fmla="*/ 67479 w 1107022"/>
                <a:gd name="connsiteY3" fmla="*/ 553827 h 1107022"/>
                <a:gd name="connsiteX4" fmla="*/ 110101 w 1107022"/>
                <a:gd name="connsiteY4" fmla="*/ 354231 h 1107022"/>
                <a:gd name="connsiteX5" fmla="*/ 554238 w 1107022"/>
                <a:gd name="connsiteY5" fmla="*/ 66406 h 1107022"/>
                <a:gd name="connsiteX6" fmla="*/ 554238 w 1107022"/>
                <a:gd name="connsiteY6" fmla="*/ -16 h 1107022"/>
                <a:gd name="connsiteX7" fmla="*/ -43 w 1107022"/>
                <a:gd name="connsiteY7" fmla="*/ 552720 h 1107022"/>
                <a:gd name="connsiteX8" fmla="*/ 552698 w 1107022"/>
                <a:gd name="connsiteY8" fmla="*/ 1107006 h 1107022"/>
                <a:gd name="connsiteX9" fmla="*/ 1106979 w 1107022"/>
                <a:gd name="connsiteY9" fmla="*/ 554270 h 1107022"/>
                <a:gd name="connsiteX10" fmla="*/ 780514 w 1107022"/>
                <a:gd name="connsiteY10" fmla="*/ 48693 h 1107022"/>
                <a:gd name="connsiteX11" fmla="*/ 554238 w 1107022"/>
                <a:gd name="connsiteY11" fmla="*/ -16 h 110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2" h="1107022">
                  <a:moveTo>
                    <a:pt x="554238" y="66406"/>
                  </a:moveTo>
                  <a:cubicBezTo>
                    <a:pt x="823252" y="66229"/>
                    <a:pt x="1041474" y="284157"/>
                    <a:pt x="1041658" y="553163"/>
                  </a:cubicBezTo>
                  <a:cubicBezTo>
                    <a:pt x="1041840" y="822169"/>
                    <a:pt x="823909" y="1040408"/>
                    <a:pt x="554896" y="1040585"/>
                  </a:cubicBezTo>
                  <a:cubicBezTo>
                    <a:pt x="285885" y="1040762"/>
                    <a:pt x="67660" y="822834"/>
                    <a:pt x="67479" y="553827"/>
                  </a:cubicBezTo>
                  <a:cubicBezTo>
                    <a:pt x="67432" y="485037"/>
                    <a:pt x="81959" y="417000"/>
                    <a:pt x="110101" y="354231"/>
                  </a:cubicBezTo>
                  <a:cubicBezTo>
                    <a:pt x="187522" y="178326"/>
                    <a:pt x="362048" y="65210"/>
                    <a:pt x="554238" y="66406"/>
                  </a:cubicBezTo>
                  <a:moveTo>
                    <a:pt x="554238" y="-16"/>
                  </a:moveTo>
                  <a:cubicBezTo>
                    <a:pt x="248543" y="-436"/>
                    <a:pt x="382" y="247028"/>
                    <a:pt x="-43" y="552720"/>
                  </a:cubicBezTo>
                  <a:cubicBezTo>
                    <a:pt x="-468" y="858414"/>
                    <a:pt x="247002" y="1106586"/>
                    <a:pt x="552698" y="1107006"/>
                  </a:cubicBezTo>
                  <a:cubicBezTo>
                    <a:pt x="858393" y="1107427"/>
                    <a:pt x="1106552" y="859963"/>
                    <a:pt x="1106979" y="554270"/>
                  </a:cubicBezTo>
                  <a:cubicBezTo>
                    <a:pt x="1107282" y="336143"/>
                    <a:pt x="979448" y="138163"/>
                    <a:pt x="780514" y="48693"/>
                  </a:cubicBezTo>
                  <a:cubicBezTo>
                    <a:pt x="709363" y="16700"/>
                    <a:pt x="632253" y="95"/>
                    <a:pt x="554238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8" name="centro">
              <a:extLst>
                <a:ext uri="{FF2B5EF4-FFF2-40B4-BE49-F238E27FC236}">
                  <a16:creationId xmlns:a16="http://schemas.microsoft.com/office/drawing/2014/main" id="{636C8071-C353-726C-5B29-436E57D92D95}"/>
                </a:ext>
              </a:extLst>
            </p:cNvPr>
            <p:cNvSpPr/>
            <p:nvPr/>
          </p:nvSpPr>
          <p:spPr>
            <a:xfrm>
              <a:off x="-1899753" y="3449307"/>
              <a:ext cx="3755017" cy="3755017"/>
            </a:xfrm>
            <a:custGeom>
              <a:avLst/>
              <a:gdLst>
                <a:gd name="connsiteX0" fmla="*/ 3755018 w 3755017"/>
                <a:gd name="connsiteY0" fmla="*/ 1877509 h 3755017"/>
                <a:gd name="connsiteX1" fmla="*/ 1877509 w 3755017"/>
                <a:gd name="connsiteY1" fmla="*/ 3755018 h 3755017"/>
                <a:gd name="connsiteX2" fmla="*/ 0 w 3755017"/>
                <a:gd name="connsiteY2" fmla="*/ 1877509 h 3755017"/>
                <a:gd name="connsiteX3" fmla="*/ 1877509 w 3755017"/>
                <a:gd name="connsiteY3" fmla="*/ 0 h 3755017"/>
                <a:gd name="connsiteX4" fmla="*/ 3755018 w 3755017"/>
                <a:gd name="connsiteY4" fmla="*/ 1877509 h 3755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5017" h="3755017">
                  <a:moveTo>
                    <a:pt x="3755018" y="1877509"/>
                  </a:moveTo>
                  <a:cubicBezTo>
                    <a:pt x="3755018" y="2914429"/>
                    <a:pt x="2914429" y="3755018"/>
                    <a:pt x="1877509" y="3755018"/>
                  </a:cubicBezTo>
                  <a:cubicBezTo>
                    <a:pt x="840590" y="3755018"/>
                    <a:pt x="0" y="2914429"/>
                    <a:pt x="0" y="1877509"/>
                  </a:cubicBezTo>
                  <a:cubicBezTo>
                    <a:pt x="0" y="840590"/>
                    <a:pt x="840589" y="0"/>
                    <a:pt x="1877509" y="0"/>
                  </a:cubicBezTo>
                  <a:cubicBezTo>
                    <a:pt x="2914429" y="0"/>
                    <a:pt x="3755018" y="840589"/>
                    <a:pt x="3755018" y="1877509"/>
                  </a:cubicBezTo>
                  <a:close/>
                </a:path>
              </a:pathLst>
            </a:custGeom>
            <a:solidFill>
              <a:srgbClr val="FFFFFF"/>
            </a:solidFill>
            <a:ln w="149225" cap="flat">
              <a:solidFill>
                <a:schemeClr val="bg1"/>
              </a:solidFill>
              <a:prstDash val="solid"/>
              <a:miter/>
            </a:ln>
            <a:effectLst>
              <a:innerShdw blurRad="508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</p:grpSp>
      <p:pic>
        <p:nvPicPr>
          <p:cNvPr id="50" name="icone central">
            <a:extLst>
              <a:ext uri="{FF2B5EF4-FFF2-40B4-BE49-F238E27FC236}">
                <a16:creationId xmlns:a16="http://schemas.microsoft.com/office/drawing/2014/main" id="{7C252EA9-A754-8DF4-CC5A-96A72EDAC4C4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9146" y="6327791"/>
            <a:ext cx="1192696" cy="1192696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CF0C60C0-D722-1693-6D1C-94982DBFFD88}"/>
              </a:ext>
            </a:extLst>
          </p:cNvPr>
          <p:cNvSpPr txBox="1"/>
          <p:nvPr/>
        </p:nvSpPr>
        <p:spPr>
          <a:xfrm>
            <a:off x="5830782" y="4075889"/>
            <a:ext cx="360997" cy="461537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23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2</a:t>
            </a:r>
          </a:p>
        </p:txBody>
      </p:sp>
      <p:pic>
        <p:nvPicPr>
          <p:cNvPr id="6" name="Gráfico 5" descr="Imagens">
            <a:extLst>
              <a:ext uri="{FF2B5EF4-FFF2-40B4-BE49-F238E27FC236}">
                <a16:creationId xmlns:a16="http://schemas.microsoft.com/office/drawing/2014/main" id="{1473BA7A-1883-4388-A092-FA4D91D8C1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49407" y="4752585"/>
            <a:ext cx="667444" cy="667444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BB2F825A-1250-4C1D-8B17-00D49CCF0CD3}"/>
              </a:ext>
            </a:extLst>
          </p:cNvPr>
          <p:cNvSpPr txBox="1"/>
          <p:nvPr/>
        </p:nvSpPr>
        <p:spPr>
          <a:xfrm>
            <a:off x="17962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CDF61F12-EBF3-426D-9426-1993F7AB51E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61" name="Retângulo 60">
            <a:extLst>
              <a:ext uri="{FF2B5EF4-FFF2-40B4-BE49-F238E27FC236}">
                <a16:creationId xmlns:a16="http://schemas.microsoft.com/office/drawing/2014/main" id="{5E7E235E-419C-493F-8BA5-CEE5EF60958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62" name="Imagem 61">
            <a:extLst>
              <a:ext uri="{FF2B5EF4-FFF2-40B4-BE49-F238E27FC236}">
                <a16:creationId xmlns:a16="http://schemas.microsoft.com/office/drawing/2014/main" id="{3A91CE12-5546-455C-902B-74735B5454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63" name="índice5">
            <a:extLst>
              <a:ext uri="{FF2B5EF4-FFF2-40B4-BE49-F238E27FC236}">
                <a16:creationId xmlns:a16="http://schemas.microsoft.com/office/drawing/2014/main" id="{C2D38F74-022E-4CA6-85D4-F3F5ECD9B875}"/>
              </a:ext>
            </a:extLst>
          </p:cNvPr>
          <p:cNvGrpSpPr/>
          <p:nvPr/>
        </p:nvGrpSpPr>
        <p:grpSpPr>
          <a:xfrm>
            <a:off x="-969321" y="111967"/>
            <a:ext cx="1680538" cy="813045"/>
            <a:chOff x="-973394" y="185531"/>
            <a:chExt cx="3362633" cy="1626844"/>
          </a:xfrm>
        </p:grpSpPr>
        <p:pic>
          <p:nvPicPr>
            <p:cNvPr id="64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E0777290-6F8F-41C3-8806-3DF6FF92C9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65" name="Agrupar 64">
              <a:extLst>
                <a:ext uri="{FF2B5EF4-FFF2-40B4-BE49-F238E27FC236}">
                  <a16:creationId xmlns:a16="http://schemas.microsoft.com/office/drawing/2014/main" id="{AB58446E-07C6-4562-AF1C-75D791AE7ED1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66" name="Shape">
                <a:extLst>
                  <a:ext uri="{FF2B5EF4-FFF2-40B4-BE49-F238E27FC236}">
                    <a16:creationId xmlns:a16="http://schemas.microsoft.com/office/drawing/2014/main" id="{182CF3FE-AF06-41F8-B037-C9DE9BA71B61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67" name="Oval 19">
                <a:extLst>
                  <a:ext uri="{FF2B5EF4-FFF2-40B4-BE49-F238E27FC236}">
                    <a16:creationId xmlns:a16="http://schemas.microsoft.com/office/drawing/2014/main" id="{82F9EFF4-800E-42EB-9C6F-98F032213B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1653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eu" descr="Nuvens no céu&#10;&#10;Descrição gerada automaticamente com confiança média">
            <a:extLst>
              <a:ext uri="{FF2B5EF4-FFF2-40B4-BE49-F238E27FC236}">
                <a16:creationId xmlns:a16="http://schemas.microsoft.com/office/drawing/2014/main" id="{6C7647B8-014D-E5E0-4974-ECE5147063A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9" y="-71404"/>
            <a:ext cx="12185562" cy="4398226"/>
          </a:xfrm>
          <a:prstGeom prst="rect">
            <a:avLst/>
          </a:prstGeom>
        </p:spPr>
      </p:pic>
      <p:grpSp>
        <p:nvGrpSpPr>
          <p:cNvPr id="54" name="banner">
            <a:extLst>
              <a:ext uri="{FF2B5EF4-FFF2-40B4-BE49-F238E27FC236}">
                <a16:creationId xmlns:a16="http://schemas.microsoft.com/office/drawing/2014/main" id="{CF47354E-6148-112B-6496-D62FD16F2925}"/>
              </a:ext>
            </a:extLst>
          </p:cNvPr>
          <p:cNvGrpSpPr/>
          <p:nvPr/>
        </p:nvGrpSpPr>
        <p:grpSpPr>
          <a:xfrm flipH="1">
            <a:off x="2332513" y="841558"/>
            <a:ext cx="7526974" cy="2387954"/>
            <a:chOff x="4660746" y="1683895"/>
            <a:chExt cx="15060921" cy="4778121"/>
          </a:xfrm>
        </p:grpSpPr>
        <p:sp>
          <p:nvSpPr>
            <p:cNvPr id="56" name="Retângulo Arredondado 55">
              <a:extLst>
                <a:ext uri="{FF2B5EF4-FFF2-40B4-BE49-F238E27FC236}">
                  <a16:creationId xmlns:a16="http://schemas.microsoft.com/office/drawing/2014/main" id="{30D10EA6-41DF-6318-D8CC-616DDD83A174}"/>
                </a:ext>
              </a:extLst>
            </p:cNvPr>
            <p:cNvSpPr/>
            <p:nvPr/>
          </p:nvSpPr>
          <p:spPr>
            <a:xfrm>
              <a:off x="4660746" y="1683895"/>
              <a:ext cx="15060921" cy="4778121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57000">
                  <a:schemeClr val="accent3"/>
                </a:gs>
              </a:gsLst>
              <a:lin ang="19800000" scaled="0"/>
              <a:tileRect/>
            </a:gradFill>
            <a:ln w="127000">
              <a:noFill/>
            </a:ln>
            <a:effectLst>
              <a:outerShdw blurRad="762000" dist="254000" dir="27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sp>
          <p:nvSpPr>
            <p:cNvPr id="57" name="descricao 1">
              <a:extLst>
                <a:ext uri="{FF2B5EF4-FFF2-40B4-BE49-F238E27FC236}">
                  <a16:creationId xmlns:a16="http://schemas.microsoft.com/office/drawing/2014/main" id="{9F4577CC-F4D8-371C-2771-D25272599DD0}"/>
                </a:ext>
              </a:extLst>
            </p:cNvPr>
            <p:cNvSpPr txBox="1"/>
            <p:nvPr/>
          </p:nvSpPr>
          <p:spPr>
            <a:xfrm>
              <a:off x="10381483" y="3498896"/>
              <a:ext cx="3813494" cy="7975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20000"/>
                </a:lnSpc>
              </a:pPr>
              <a:r>
                <a:rPr lang="pt-BR" sz="1799" dirty="0">
                  <a:solidFill>
                    <a:schemeClr val="bg1"/>
                  </a:solidFill>
                  <a:latin typeface="Montserrat ExtraBold" panose="00000900000000000000" pitchFamily="2" charset="0"/>
                  <a:cs typeface="Poppins" pitchFamily="2" charset="77"/>
                </a:rPr>
                <a:t>CPF do gestor</a:t>
              </a:r>
            </a:p>
          </p:txBody>
        </p:sp>
        <p:sp>
          <p:nvSpPr>
            <p:cNvPr id="58" name="topico 1">
              <a:extLst>
                <a:ext uri="{FF2B5EF4-FFF2-40B4-BE49-F238E27FC236}">
                  <a16:creationId xmlns:a16="http://schemas.microsoft.com/office/drawing/2014/main" id="{DB4FE7E2-0D16-205C-B58F-118E500EB35F}"/>
                </a:ext>
              </a:extLst>
            </p:cNvPr>
            <p:cNvSpPr txBox="1"/>
            <p:nvPr/>
          </p:nvSpPr>
          <p:spPr>
            <a:xfrm>
              <a:off x="10174609" y="1918702"/>
              <a:ext cx="4090192" cy="11082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t-BR" sz="2999" dirty="0">
                  <a:solidFill>
                    <a:srgbClr val="541E5A"/>
                  </a:solidFill>
                  <a:latin typeface="Montserrat ExtraBold" panose="00000900000000000000" pitchFamily="2" charset="0"/>
                </a:rPr>
                <a:t>Proteção</a:t>
              </a:r>
            </a:p>
          </p:txBody>
        </p:sp>
      </p:grpSp>
      <p:pic>
        <p:nvPicPr>
          <p:cNvPr id="4" name="estrada" descr="Estrada de terra&#10;&#10;Descrição gerada automaticamente">
            <a:extLst>
              <a:ext uri="{FF2B5EF4-FFF2-40B4-BE49-F238E27FC236}">
                <a16:creationId xmlns:a16="http://schemas.microsoft.com/office/drawing/2014/main" id="{CEEB24B4-AE53-0402-8D76-B806963785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C6ABD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244"/>
          <a:stretch/>
        </p:blipFill>
        <p:spPr>
          <a:xfrm>
            <a:off x="3219" y="2001255"/>
            <a:ext cx="12185562" cy="4853347"/>
          </a:xfrm>
          <a:prstGeom prst="rect">
            <a:avLst/>
          </a:prstGeom>
        </p:spPr>
      </p:pic>
      <p:grpSp>
        <p:nvGrpSpPr>
          <p:cNvPr id="2" name="infografico Inferior">
            <a:extLst>
              <a:ext uri="{FF2B5EF4-FFF2-40B4-BE49-F238E27FC236}">
                <a16:creationId xmlns:a16="http://schemas.microsoft.com/office/drawing/2014/main" id="{9DAFB4DA-4FE7-2B68-CAB3-0FC03096ED90}"/>
              </a:ext>
            </a:extLst>
          </p:cNvPr>
          <p:cNvGrpSpPr/>
          <p:nvPr/>
        </p:nvGrpSpPr>
        <p:grpSpPr>
          <a:xfrm rot="8971223">
            <a:off x="3221392" y="4291061"/>
            <a:ext cx="5749216" cy="5127080"/>
            <a:chOff x="-5200281" y="709476"/>
            <a:chExt cx="10354840" cy="9234321"/>
          </a:xfrm>
        </p:grpSpPr>
        <p:sp>
          <p:nvSpPr>
            <p:cNvPr id="12" name="Forma Livre: Forma 27">
              <a:extLst>
                <a:ext uri="{FF2B5EF4-FFF2-40B4-BE49-F238E27FC236}">
                  <a16:creationId xmlns:a16="http://schemas.microsoft.com/office/drawing/2014/main" id="{F08500F2-8E6A-DA18-868D-7CC0ED4BECB5}"/>
                </a:ext>
              </a:extLst>
            </p:cNvPr>
            <p:cNvSpPr/>
            <p:nvPr/>
          </p:nvSpPr>
          <p:spPr>
            <a:xfrm rot="1711717">
              <a:off x="-684315" y="1217823"/>
              <a:ext cx="3756164" cy="3743792"/>
            </a:xfrm>
            <a:custGeom>
              <a:avLst/>
              <a:gdLst>
                <a:gd name="connsiteX0" fmla="*/ 2288594 w 3756164"/>
                <a:gd name="connsiteY0" fmla="*/ 3501718 h 3743792"/>
                <a:gd name="connsiteX1" fmla="*/ 3697832 w 3756164"/>
                <a:gd name="connsiteY1" fmla="*/ 955567 h 3743792"/>
                <a:gd name="connsiteX2" fmla="*/ 3512229 w 3756164"/>
                <a:gd name="connsiteY2" fmla="*/ 316614 h 3743792"/>
                <a:gd name="connsiteX3" fmla="*/ 3451631 w 3756164"/>
                <a:gd name="connsiteY3" fmla="*/ 288697 h 3743792"/>
                <a:gd name="connsiteX4" fmla="*/ 304589 w 3756164"/>
                <a:gd name="connsiteY4" fmla="*/ 288697 h 3743792"/>
                <a:gd name="connsiteX5" fmla="*/ 30269 w 3756164"/>
                <a:gd name="connsiteY5" fmla="*/ 894539 h 3743792"/>
                <a:gd name="connsiteX6" fmla="*/ 58387 w 3756164"/>
                <a:gd name="connsiteY6" fmla="*/ 955567 h 3743792"/>
                <a:gd name="connsiteX7" fmla="*/ 1467626 w 3756164"/>
                <a:gd name="connsiteY7" fmla="*/ 3501718 h 3743792"/>
                <a:gd name="connsiteX8" fmla="*/ 2105293 w 3756164"/>
                <a:gd name="connsiteY8" fmla="*/ 3685018 h 3743792"/>
                <a:gd name="connsiteX9" fmla="*/ 2288594 w 3756164"/>
                <a:gd name="connsiteY9" fmla="*/ 3501718 h 374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164" h="3743792">
                  <a:moveTo>
                    <a:pt x="2288594" y="3501718"/>
                  </a:moveTo>
                  <a:lnTo>
                    <a:pt x="3697832" y="955567"/>
                  </a:lnTo>
                  <a:cubicBezTo>
                    <a:pt x="3823014" y="727871"/>
                    <a:pt x="3739921" y="441803"/>
                    <a:pt x="3512229" y="316614"/>
                  </a:cubicBezTo>
                  <a:cubicBezTo>
                    <a:pt x="3492723" y="305887"/>
                    <a:pt x="3472465" y="296557"/>
                    <a:pt x="3451631" y="288697"/>
                  </a:cubicBezTo>
                  <a:cubicBezTo>
                    <a:pt x="2437931" y="-96254"/>
                    <a:pt x="1318289" y="-96254"/>
                    <a:pt x="304589" y="288697"/>
                  </a:cubicBezTo>
                  <a:cubicBezTo>
                    <a:pt x="61531" y="380246"/>
                    <a:pt x="-61282" y="651488"/>
                    <a:pt x="30269" y="894539"/>
                  </a:cubicBezTo>
                  <a:cubicBezTo>
                    <a:pt x="38173" y="915526"/>
                    <a:pt x="47583" y="935920"/>
                    <a:pt x="58387" y="955567"/>
                  </a:cubicBezTo>
                  <a:lnTo>
                    <a:pt x="1467626" y="3501718"/>
                  </a:lnTo>
                  <a:cubicBezTo>
                    <a:pt x="1593096" y="3728414"/>
                    <a:pt x="1878575" y="3810488"/>
                    <a:pt x="2105293" y="3685018"/>
                  </a:cubicBezTo>
                  <a:cubicBezTo>
                    <a:pt x="2182386" y="3642354"/>
                    <a:pt x="2245929" y="3578833"/>
                    <a:pt x="2288594" y="3501718"/>
                  </a:cubicBezTo>
                  <a:close/>
                </a:path>
              </a:pathLst>
            </a:custGeom>
            <a:solidFill>
              <a:schemeClr val="accent6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1" name="Forma Livre: Forma 28">
              <a:extLst>
                <a:ext uri="{FF2B5EF4-FFF2-40B4-BE49-F238E27FC236}">
                  <a16:creationId xmlns:a16="http://schemas.microsoft.com/office/drawing/2014/main" id="{5B82C4AB-FBA3-0C38-B1FA-99140ECD9866}"/>
                </a:ext>
              </a:extLst>
            </p:cNvPr>
            <p:cNvSpPr/>
            <p:nvPr/>
          </p:nvSpPr>
          <p:spPr>
            <a:xfrm rot="1711717">
              <a:off x="1035540" y="3086877"/>
              <a:ext cx="3910838" cy="3545010"/>
            </a:xfrm>
            <a:custGeom>
              <a:avLst/>
              <a:gdLst>
                <a:gd name="connsiteX0" fmla="*/ 468931 w 3910838"/>
                <a:gd name="connsiteY0" fmla="*/ 3539460 h 3545010"/>
                <a:gd name="connsiteX1" fmla="*/ 3441285 w 3910838"/>
                <a:gd name="connsiteY1" fmla="*/ 3544995 h 3545010"/>
                <a:gd name="connsiteX2" fmla="*/ 3910795 w 3910838"/>
                <a:gd name="connsiteY2" fmla="*/ 3074865 h 3545010"/>
                <a:gd name="connsiteX3" fmla="*/ 3906234 w 3910838"/>
                <a:gd name="connsiteY3" fmla="*/ 3009860 h 3545010"/>
                <a:gd name="connsiteX4" fmla="*/ 2189907 w 3910838"/>
                <a:gd name="connsiteY4" fmla="*/ 93965 h 3545010"/>
                <a:gd name="connsiteX5" fmla="*/ 1533355 w 3910838"/>
                <a:gd name="connsiteY5" fmla="*/ 187364 h 3545010"/>
                <a:gd name="connsiteX6" fmla="*/ 1497797 w 3910838"/>
                <a:gd name="connsiteY6" fmla="*/ 242306 h 3545010"/>
                <a:gd name="connsiteX7" fmla="*/ 58669 w 3910838"/>
                <a:gd name="connsiteY7" fmla="*/ 2842922 h 3545010"/>
                <a:gd name="connsiteX8" fmla="*/ 242257 w 3910838"/>
                <a:gd name="connsiteY8" fmla="*/ 3480832 h 3545010"/>
                <a:gd name="connsiteX9" fmla="*/ 468931 w 3910838"/>
                <a:gd name="connsiteY9" fmla="*/ 3539460 h 354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5010">
                  <a:moveTo>
                    <a:pt x="468931" y="3539460"/>
                  </a:moveTo>
                  <a:lnTo>
                    <a:pt x="3441285" y="3544995"/>
                  </a:lnTo>
                  <a:cubicBezTo>
                    <a:pt x="3700748" y="3544818"/>
                    <a:pt x="3910972" y="3334351"/>
                    <a:pt x="3910795" y="3074865"/>
                  </a:cubicBezTo>
                  <a:cubicBezTo>
                    <a:pt x="3910772" y="3053123"/>
                    <a:pt x="3909267" y="3031403"/>
                    <a:pt x="3906234" y="3009860"/>
                  </a:cubicBezTo>
                  <a:cubicBezTo>
                    <a:pt x="3744077" y="1848528"/>
                    <a:pt x="3126559" y="799426"/>
                    <a:pt x="2189907" y="93965"/>
                  </a:cubicBezTo>
                  <a:cubicBezTo>
                    <a:pt x="1982806" y="-61550"/>
                    <a:pt x="1688847" y="-19733"/>
                    <a:pt x="1533355" y="187364"/>
                  </a:cubicBezTo>
                  <a:cubicBezTo>
                    <a:pt x="1520226" y="204829"/>
                    <a:pt x="1508358" y="223185"/>
                    <a:pt x="1497797" y="242306"/>
                  </a:cubicBezTo>
                  <a:lnTo>
                    <a:pt x="58669" y="2842922"/>
                  </a:lnTo>
                  <a:cubicBezTo>
                    <a:pt x="-66779" y="3069773"/>
                    <a:pt x="15406" y="3355362"/>
                    <a:pt x="242257" y="3480832"/>
                  </a:cubicBezTo>
                  <a:cubicBezTo>
                    <a:pt x="311645" y="3519201"/>
                    <a:pt x="389624" y="3539371"/>
                    <a:pt x="468931" y="3539460"/>
                  </a:cubicBezTo>
                  <a:close/>
                </a:path>
              </a:pathLst>
            </a:custGeom>
            <a:solidFill>
              <a:schemeClr val="accent1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2" name="Forma Livre: Forma 29">
              <a:extLst>
                <a:ext uri="{FF2B5EF4-FFF2-40B4-BE49-F238E27FC236}">
                  <a16:creationId xmlns:a16="http://schemas.microsoft.com/office/drawing/2014/main" id="{58296089-4002-18A2-8E50-C709DF60B0D3}"/>
                </a:ext>
              </a:extLst>
            </p:cNvPr>
            <p:cNvSpPr/>
            <p:nvPr/>
          </p:nvSpPr>
          <p:spPr>
            <a:xfrm rot="1711717">
              <a:off x="-3220570" y="771645"/>
              <a:ext cx="3907339" cy="3536426"/>
            </a:xfrm>
            <a:custGeom>
              <a:avLst/>
              <a:gdLst>
                <a:gd name="connsiteX0" fmla="*/ 3848380 w 3907339"/>
                <a:gd name="connsiteY0" fmla="*/ 2839650 h 3536426"/>
                <a:gd name="connsiteX1" fmla="*/ 2411022 w 3907339"/>
                <a:gd name="connsiteY1" fmla="*/ 242355 h 3536426"/>
                <a:gd name="connsiteX2" fmla="*/ 1774197 w 3907339"/>
                <a:gd name="connsiteY2" fmla="*/ 58390 h 3536426"/>
                <a:gd name="connsiteX3" fmla="*/ 1719134 w 3907339"/>
                <a:gd name="connsiteY3" fmla="*/ 94014 h 3536426"/>
                <a:gd name="connsiteX4" fmla="*/ 4800 w 3907339"/>
                <a:gd name="connsiteY4" fmla="*/ 2994411 h 3536426"/>
                <a:gd name="connsiteX5" fmla="*/ 402971 w 3907339"/>
                <a:gd name="connsiteY5" fmla="*/ 3526313 h 3536426"/>
                <a:gd name="connsiteX6" fmla="*/ 468421 w 3907339"/>
                <a:gd name="connsiteY6" fmla="*/ 3531096 h 3536426"/>
                <a:gd name="connsiteX7" fmla="*/ 3437010 w 3907339"/>
                <a:gd name="connsiteY7" fmla="*/ 3536409 h 3536426"/>
                <a:gd name="connsiteX8" fmla="*/ 3907295 w 3907339"/>
                <a:gd name="connsiteY8" fmla="*/ 3068383 h 3536426"/>
                <a:gd name="connsiteX9" fmla="*/ 3848380 w 3907339"/>
                <a:gd name="connsiteY9" fmla="*/ 2839650 h 3536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339" h="3536426">
                  <a:moveTo>
                    <a:pt x="3848380" y="2839650"/>
                  </a:moveTo>
                  <a:lnTo>
                    <a:pt x="2411022" y="242355"/>
                  </a:lnTo>
                  <a:cubicBezTo>
                    <a:pt x="2285973" y="15701"/>
                    <a:pt x="2000849" y="-66661"/>
                    <a:pt x="1774197" y="58390"/>
                  </a:cubicBezTo>
                  <a:cubicBezTo>
                    <a:pt x="1755046" y="68964"/>
                    <a:pt x="1736625" y="80867"/>
                    <a:pt x="1719134" y="94014"/>
                  </a:cubicBezTo>
                  <a:cubicBezTo>
                    <a:pt x="786727" y="796154"/>
                    <a:pt x="170342" y="1838990"/>
                    <a:pt x="4800" y="2994411"/>
                  </a:cubicBezTo>
                  <a:cubicBezTo>
                    <a:pt x="-32130" y="3251241"/>
                    <a:pt x="146138" y="3489383"/>
                    <a:pt x="402971" y="3526313"/>
                  </a:cubicBezTo>
                  <a:cubicBezTo>
                    <a:pt x="424649" y="3529435"/>
                    <a:pt x="446519" y="3531029"/>
                    <a:pt x="468421" y="3531096"/>
                  </a:cubicBezTo>
                  <a:lnTo>
                    <a:pt x="3437010" y="3536409"/>
                  </a:lnTo>
                  <a:cubicBezTo>
                    <a:pt x="3696120" y="3537029"/>
                    <a:pt x="3906675" y="3327492"/>
                    <a:pt x="3907295" y="3068383"/>
                  </a:cubicBezTo>
                  <a:cubicBezTo>
                    <a:pt x="3907472" y="2988367"/>
                    <a:pt x="3887192" y="2909614"/>
                    <a:pt x="3848380" y="2839650"/>
                  </a:cubicBezTo>
                  <a:close/>
                </a:path>
              </a:pathLst>
            </a:custGeom>
            <a:solidFill>
              <a:schemeClr val="accent5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3" name="Forma Livre: Forma 30">
              <a:extLst>
                <a:ext uri="{FF2B5EF4-FFF2-40B4-BE49-F238E27FC236}">
                  <a16:creationId xmlns:a16="http://schemas.microsoft.com/office/drawing/2014/main" id="{4F926BDF-7F77-15F2-67DC-D78DD267E3A4}"/>
                </a:ext>
              </a:extLst>
            </p:cNvPr>
            <p:cNvSpPr/>
            <p:nvPr/>
          </p:nvSpPr>
          <p:spPr>
            <a:xfrm rot="1711717">
              <a:off x="-4990841" y="4021751"/>
              <a:ext cx="3910838" cy="3544899"/>
            </a:xfrm>
            <a:custGeom>
              <a:avLst/>
              <a:gdLst>
                <a:gd name="connsiteX0" fmla="*/ 3441820 w 3910838"/>
                <a:gd name="connsiteY0" fmla="*/ 5519 h 3544899"/>
                <a:gd name="connsiteX1" fmla="*/ 469467 w 3910838"/>
                <a:gd name="connsiteY1" fmla="*/ -16 h 3544899"/>
                <a:gd name="connsiteX2" fmla="*/ -43 w 3910838"/>
                <a:gd name="connsiteY2" fmla="*/ 470114 h 3544899"/>
                <a:gd name="connsiteX3" fmla="*/ 4518 w 3910838"/>
                <a:gd name="connsiteY3" fmla="*/ 535118 h 3544899"/>
                <a:gd name="connsiteX4" fmla="*/ 1720844 w 3910838"/>
                <a:gd name="connsiteY4" fmla="*/ 3450792 h 3544899"/>
                <a:gd name="connsiteX5" fmla="*/ 2377153 w 3910838"/>
                <a:gd name="connsiteY5" fmla="*/ 3357802 h 3544899"/>
                <a:gd name="connsiteX6" fmla="*/ 2412954 w 3910838"/>
                <a:gd name="connsiteY6" fmla="*/ 3302451 h 3544899"/>
                <a:gd name="connsiteX7" fmla="*/ 3852082 w 3910838"/>
                <a:gd name="connsiteY7" fmla="*/ 702057 h 3544899"/>
                <a:gd name="connsiteX8" fmla="*/ 3668494 w 3910838"/>
                <a:gd name="connsiteY8" fmla="*/ 64147 h 3544899"/>
                <a:gd name="connsiteX9" fmla="*/ 3441820 w 3910838"/>
                <a:gd name="connsiteY9" fmla="*/ 5519 h 354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4899">
                  <a:moveTo>
                    <a:pt x="3441820" y="5519"/>
                  </a:moveTo>
                  <a:lnTo>
                    <a:pt x="469467" y="-16"/>
                  </a:lnTo>
                  <a:cubicBezTo>
                    <a:pt x="209992" y="161"/>
                    <a:pt x="-216" y="210628"/>
                    <a:pt x="-43" y="470114"/>
                  </a:cubicBezTo>
                  <a:cubicBezTo>
                    <a:pt x="-30" y="491856"/>
                    <a:pt x="1493" y="513576"/>
                    <a:pt x="4518" y="535118"/>
                  </a:cubicBezTo>
                  <a:cubicBezTo>
                    <a:pt x="166648" y="1696406"/>
                    <a:pt x="784175" y="2745442"/>
                    <a:pt x="1720844" y="3450792"/>
                  </a:cubicBezTo>
                  <a:cubicBezTo>
                    <a:pt x="1927769" y="3606351"/>
                    <a:pt x="2221595" y="3564705"/>
                    <a:pt x="2377153" y="3357802"/>
                  </a:cubicBezTo>
                  <a:cubicBezTo>
                    <a:pt x="2390371" y="3340201"/>
                    <a:pt x="2402327" y="3321713"/>
                    <a:pt x="2412954" y="3302451"/>
                  </a:cubicBezTo>
                  <a:lnTo>
                    <a:pt x="3852082" y="702057"/>
                  </a:lnTo>
                  <a:cubicBezTo>
                    <a:pt x="3977530" y="475206"/>
                    <a:pt x="3895345" y="189616"/>
                    <a:pt x="3668494" y="64147"/>
                  </a:cubicBezTo>
                  <a:cubicBezTo>
                    <a:pt x="3599106" y="25777"/>
                    <a:pt x="3521127" y="5608"/>
                    <a:pt x="3441820" y="5519"/>
                  </a:cubicBezTo>
                  <a:close/>
                </a:path>
              </a:pathLst>
            </a:custGeom>
            <a:solidFill>
              <a:schemeClr val="accent4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4" name="Forma Livre: Forma 31">
              <a:extLst>
                <a:ext uri="{FF2B5EF4-FFF2-40B4-BE49-F238E27FC236}">
                  <a16:creationId xmlns:a16="http://schemas.microsoft.com/office/drawing/2014/main" id="{B4EACAB7-F944-8B98-D458-C7C94CEB2530}"/>
                </a:ext>
              </a:extLst>
            </p:cNvPr>
            <p:cNvSpPr/>
            <p:nvPr/>
          </p:nvSpPr>
          <p:spPr>
            <a:xfrm rot="1711717">
              <a:off x="-731185" y="6345801"/>
              <a:ext cx="3907209" cy="3536203"/>
            </a:xfrm>
            <a:custGeom>
              <a:avLst/>
              <a:gdLst>
                <a:gd name="connsiteX0" fmla="*/ 58741 w 3907209"/>
                <a:gd name="connsiteY0" fmla="*/ 696523 h 3536203"/>
                <a:gd name="connsiteX1" fmla="*/ 1496098 w 3907209"/>
                <a:gd name="connsiteY1" fmla="*/ 3293818 h 3536203"/>
                <a:gd name="connsiteX2" fmla="*/ 2132923 w 3907209"/>
                <a:gd name="connsiteY2" fmla="*/ 3477783 h 3536203"/>
                <a:gd name="connsiteX3" fmla="*/ 2187987 w 3907209"/>
                <a:gd name="connsiteY3" fmla="*/ 3442158 h 3536203"/>
                <a:gd name="connsiteX4" fmla="*/ 3902320 w 3907209"/>
                <a:gd name="connsiteY4" fmla="*/ 541761 h 3536203"/>
                <a:gd name="connsiteX5" fmla="*/ 3504368 w 3907209"/>
                <a:gd name="connsiteY5" fmla="*/ 10081 h 3536203"/>
                <a:gd name="connsiteX6" fmla="*/ 3438700 w 3907209"/>
                <a:gd name="connsiteY6" fmla="*/ 5299 h 3536203"/>
                <a:gd name="connsiteX7" fmla="*/ 470110 w 3907209"/>
                <a:gd name="connsiteY7" fmla="*/ -15 h 3536203"/>
                <a:gd name="connsiteX8" fmla="*/ -42 w 3907209"/>
                <a:gd name="connsiteY8" fmla="*/ 468145 h 3536203"/>
                <a:gd name="connsiteX9" fmla="*/ 58741 w 3907209"/>
                <a:gd name="connsiteY9" fmla="*/ 696523 h 35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209" h="3536203">
                  <a:moveTo>
                    <a:pt x="58741" y="696523"/>
                  </a:moveTo>
                  <a:lnTo>
                    <a:pt x="1496098" y="3293818"/>
                  </a:lnTo>
                  <a:cubicBezTo>
                    <a:pt x="1621147" y="3520470"/>
                    <a:pt x="1906272" y="3602832"/>
                    <a:pt x="2132923" y="3477783"/>
                  </a:cubicBezTo>
                  <a:cubicBezTo>
                    <a:pt x="2152075" y="3467199"/>
                    <a:pt x="2170496" y="3455310"/>
                    <a:pt x="2187987" y="3442158"/>
                  </a:cubicBezTo>
                  <a:cubicBezTo>
                    <a:pt x="3120365" y="2739975"/>
                    <a:pt x="3736732" y="1697161"/>
                    <a:pt x="3902320" y="541761"/>
                  </a:cubicBezTo>
                  <a:cubicBezTo>
                    <a:pt x="3939251" y="285043"/>
                    <a:pt x="3761087" y="47011"/>
                    <a:pt x="3504368" y="10081"/>
                  </a:cubicBezTo>
                  <a:cubicBezTo>
                    <a:pt x="3482626" y="6959"/>
                    <a:pt x="3460685" y="5365"/>
                    <a:pt x="3438700" y="5299"/>
                  </a:cubicBezTo>
                  <a:lnTo>
                    <a:pt x="470110" y="-15"/>
                  </a:lnTo>
                  <a:cubicBezTo>
                    <a:pt x="211001" y="-568"/>
                    <a:pt x="511" y="209035"/>
                    <a:pt x="-42" y="468145"/>
                  </a:cubicBezTo>
                  <a:cubicBezTo>
                    <a:pt x="-219" y="548027"/>
                    <a:pt x="20017" y="626648"/>
                    <a:pt x="58741" y="696523"/>
                  </a:cubicBezTo>
                  <a:close/>
                </a:path>
              </a:pathLst>
            </a:custGeom>
            <a:solidFill>
              <a:schemeClr val="accent2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5" name="Forma Livre: Forma 32">
              <a:extLst>
                <a:ext uri="{FF2B5EF4-FFF2-40B4-BE49-F238E27FC236}">
                  <a16:creationId xmlns:a16="http://schemas.microsoft.com/office/drawing/2014/main" id="{F87E2A5D-B5A8-BBCE-7039-B1248C3BE368}"/>
                </a:ext>
              </a:extLst>
            </p:cNvPr>
            <p:cNvSpPr/>
            <p:nvPr/>
          </p:nvSpPr>
          <p:spPr>
            <a:xfrm rot="1711717">
              <a:off x="-3116332" y="5691994"/>
              <a:ext cx="3756070" cy="3743796"/>
            </a:xfrm>
            <a:custGeom>
              <a:avLst/>
              <a:gdLst>
                <a:gd name="connsiteX0" fmla="*/ 1467485 w 3756070"/>
                <a:gd name="connsiteY0" fmla="*/ 242044 h 3743796"/>
                <a:gd name="connsiteX1" fmla="*/ 58246 w 3756070"/>
                <a:gd name="connsiteY1" fmla="*/ 2788194 h 3743796"/>
                <a:gd name="connsiteX2" fmla="*/ 243849 w 3756070"/>
                <a:gd name="connsiteY2" fmla="*/ 3427144 h 3743796"/>
                <a:gd name="connsiteX3" fmla="*/ 304447 w 3756070"/>
                <a:gd name="connsiteY3" fmla="*/ 3455064 h 3743796"/>
                <a:gd name="connsiteX4" fmla="*/ 3451489 w 3756070"/>
                <a:gd name="connsiteY4" fmla="*/ 3455064 h 3743796"/>
                <a:gd name="connsiteX5" fmla="*/ 3725610 w 3756070"/>
                <a:gd name="connsiteY5" fmla="*/ 2848792 h 3743796"/>
                <a:gd name="connsiteX6" fmla="*/ 3697691 w 3756070"/>
                <a:gd name="connsiteY6" fmla="*/ 2788194 h 3743796"/>
                <a:gd name="connsiteX7" fmla="*/ 2288452 w 3756070"/>
                <a:gd name="connsiteY7" fmla="*/ 242044 h 3743796"/>
                <a:gd name="connsiteX8" fmla="*/ 1650785 w 3756070"/>
                <a:gd name="connsiteY8" fmla="*/ 58742 h 3743796"/>
                <a:gd name="connsiteX9" fmla="*/ 1467485 w 3756070"/>
                <a:gd name="connsiteY9" fmla="*/ 242044 h 374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070" h="3743796">
                  <a:moveTo>
                    <a:pt x="1467485" y="242044"/>
                  </a:moveTo>
                  <a:lnTo>
                    <a:pt x="58246" y="2788194"/>
                  </a:lnTo>
                  <a:cubicBezTo>
                    <a:pt x="-66936" y="3015886"/>
                    <a:pt x="16157" y="3301962"/>
                    <a:pt x="243849" y="3427144"/>
                  </a:cubicBezTo>
                  <a:cubicBezTo>
                    <a:pt x="263355" y="3437883"/>
                    <a:pt x="283613" y="3447204"/>
                    <a:pt x="304447" y="3455064"/>
                  </a:cubicBezTo>
                  <a:cubicBezTo>
                    <a:pt x="1318147" y="3840019"/>
                    <a:pt x="2437789" y="3840019"/>
                    <a:pt x="3451489" y="3455064"/>
                  </a:cubicBezTo>
                  <a:cubicBezTo>
                    <a:pt x="3694613" y="3363336"/>
                    <a:pt x="3817338" y="3091894"/>
                    <a:pt x="3725610" y="2848792"/>
                  </a:cubicBezTo>
                  <a:cubicBezTo>
                    <a:pt x="3717750" y="2827958"/>
                    <a:pt x="3708429" y="2807699"/>
                    <a:pt x="3697691" y="2788194"/>
                  </a:cubicBezTo>
                  <a:lnTo>
                    <a:pt x="2288452" y="242044"/>
                  </a:lnTo>
                  <a:cubicBezTo>
                    <a:pt x="2162982" y="15347"/>
                    <a:pt x="1877503" y="-66727"/>
                    <a:pt x="1650785" y="58742"/>
                  </a:cubicBezTo>
                  <a:cubicBezTo>
                    <a:pt x="1573692" y="101407"/>
                    <a:pt x="1510149" y="164950"/>
                    <a:pt x="1467485" y="242044"/>
                  </a:cubicBezTo>
                  <a:close/>
                </a:path>
              </a:pathLst>
            </a:custGeom>
            <a:solidFill>
              <a:schemeClr val="accent3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6" name="Forma Livre: Forma 33">
              <a:extLst>
                <a:ext uri="{FF2B5EF4-FFF2-40B4-BE49-F238E27FC236}">
                  <a16:creationId xmlns:a16="http://schemas.microsoft.com/office/drawing/2014/main" id="{E7B60AE1-5AC6-DFCB-1F47-66917852F373}"/>
                </a:ext>
              </a:extLst>
            </p:cNvPr>
            <p:cNvSpPr/>
            <p:nvPr/>
          </p:nvSpPr>
          <p:spPr>
            <a:xfrm rot="1711717">
              <a:off x="1669813" y="743991"/>
              <a:ext cx="1039703" cy="1039500"/>
            </a:xfrm>
            <a:custGeom>
              <a:avLst/>
              <a:gdLst>
                <a:gd name="connsiteX0" fmla="*/ 516988 w 1039703"/>
                <a:gd name="connsiteY0" fmla="*/ 1039480 h 1039500"/>
                <a:gd name="connsiteX1" fmla="*/ -35 w 1039703"/>
                <a:gd name="connsiteY1" fmla="*/ 516809 h 1039500"/>
                <a:gd name="connsiteX2" fmla="*/ 467393 w 1039703"/>
                <a:gd name="connsiteY2" fmla="*/ 2422 h 1039500"/>
                <a:gd name="connsiteX3" fmla="*/ 518316 w 1039703"/>
                <a:gd name="connsiteY3" fmla="*/ -13 h 1039500"/>
                <a:gd name="connsiteX4" fmla="*/ 1039657 w 1039703"/>
                <a:gd name="connsiteY4" fmla="*/ 517914 h 1039500"/>
                <a:gd name="connsiteX5" fmla="*/ 567911 w 1039703"/>
                <a:gd name="connsiteY5" fmla="*/ 1037045 h 1039500"/>
                <a:gd name="connsiteX6" fmla="*/ 517209 w 1039703"/>
                <a:gd name="connsiteY6" fmla="*/ 1039480 h 10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703" h="1039500">
                  <a:moveTo>
                    <a:pt x="516988" y="1039480"/>
                  </a:moveTo>
                  <a:cubicBezTo>
                    <a:pt x="229893" y="1037922"/>
                    <a:pt x="-1607" y="803915"/>
                    <a:pt x="-35" y="516809"/>
                  </a:cubicBezTo>
                  <a:cubicBezTo>
                    <a:pt x="1404" y="251079"/>
                    <a:pt x="203015" y="29214"/>
                    <a:pt x="467393" y="2422"/>
                  </a:cubicBezTo>
                  <a:cubicBezTo>
                    <a:pt x="484220" y="872"/>
                    <a:pt x="501490" y="-13"/>
                    <a:pt x="518316" y="-13"/>
                  </a:cubicBezTo>
                  <a:cubicBezTo>
                    <a:pt x="805301" y="-956"/>
                    <a:pt x="1038705" y="230927"/>
                    <a:pt x="1039657" y="517914"/>
                  </a:cubicBezTo>
                  <a:cubicBezTo>
                    <a:pt x="1040543" y="787000"/>
                    <a:pt x="835855" y="1012248"/>
                    <a:pt x="567911" y="1037045"/>
                  </a:cubicBezTo>
                  <a:cubicBezTo>
                    <a:pt x="551062" y="1038734"/>
                    <a:pt x="534147" y="1039547"/>
                    <a:pt x="517209" y="103948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7" name="Forma Livre: Forma 34">
              <a:extLst>
                <a:ext uri="{FF2B5EF4-FFF2-40B4-BE49-F238E27FC236}">
                  <a16:creationId xmlns:a16="http://schemas.microsoft.com/office/drawing/2014/main" id="{904CAE0B-92E6-F1DF-9D13-8B46A64710FA}"/>
                </a:ext>
              </a:extLst>
            </p:cNvPr>
            <p:cNvSpPr/>
            <p:nvPr/>
          </p:nvSpPr>
          <p:spPr>
            <a:xfrm rot="1711717">
              <a:off x="1648155" y="709476"/>
              <a:ext cx="1078380" cy="1105250"/>
            </a:xfrm>
            <a:custGeom>
              <a:avLst/>
              <a:gdLst>
                <a:gd name="connsiteX0" fmla="*/ 539147 w 1078380"/>
                <a:gd name="connsiteY0" fmla="*/ 66405 h 1105250"/>
                <a:gd name="connsiteX1" fmla="*/ 1016451 w 1078380"/>
                <a:gd name="connsiteY1" fmla="*/ 563082 h 1105250"/>
                <a:gd name="connsiteX2" fmla="*/ 585420 w 1078380"/>
                <a:gd name="connsiteY2" fmla="*/ 1037263 h 1105250"/>
                <a:gd name="connsiteX3" fmla="*/ 537818 w 1078380"/>
                <a:gd name="connsiteY3" fmla="*/ 1039477 h 1105250"/>
                <a:gd name="connsiteX4" fmla="*/ 62131 w 1078380"/>
                <a:gd name="connsiteY4" fmla="*/ 541240 h 1105250"/>
                <a:gd name="connsiteX5" fmla="*/ 491545 w 1078380"/>
                <a:gd name="connsiteY5" fmla="*/ 68841 h 1105250"/>
                <a:gd name="connsiteX6" fmla="*/ 539147 w 1078380"/>
                <a:gd name="connsiteY6" fmla="*/ 66405 h 1105250"/>
                <a:gd name="connsiteX7" fmla="*/ 539147 w 1078380"/>
                <a:gd name="connsiteY7" fmla="*/ -16 h 1105250"/>
                <a:gd name="connsiteX8" fmla="*/ 485124 w 1078380"/>
                <a:gd name="connsiteY8" fmla="*/ 2641 h 1105250"/>
                <a:gd name="connsiteX9" fmla="*/ 4256 w 1078380"/>
                <a:gd name="connsiteY9" fmla="*/ 620301 h 1105250"/>
                <a:gd name="connsiteX10" fmla="*/ 539147 w 1078380"/>
                <a:gd name="connsiteY10" fmla="*/ 1105235 h 1105250"/>
                <a:gd name="connsiteX11" fmla="*/ 593170 w 1078380"/>
                <a:gd name="connsiteY11" fmla="*/ 1102578 h 1105250"/>
                <a:gd name="connsiteX12" fmla="*/ 1074038 w 1078380"/>
                <a:gd name="connsiteY12" fmla="*/ 484917 h 1105250"/>
                <a:gd name="connsiteX13" fmla="*/ 539147 w 107838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8380" h="1105250">
                  <a:moveTo>
                    <a:pt x="539147" y="66405"/>
                  </a:moveTo>
                  <a:cubicBezTo>
                    <a:pt x="808109" y="71752"/>
                    <a:pt x="1021808" y="294122"/>
                    <a:pt x="1016451" y="563082"/>
                  </a:cubicBezTo>
                  <a:cubicBezTo>
                    <a:pt x="1011624" y="806708"/>
                    <a:pt x="827482" y="1009271"/>
                    <a:pt x="585420" y="1037263"/>
                  </a:cubicBezTo>
                  <a:cubicBezTo>
                    <a:pt x="569479" y="1038813"/>
                    <a:pt x="553538" y="1039477"/>
                    <a:pt x="537818" y="1039477"/>
                  </a:cubicBezTo>
                  <a:cubicBezTo>
                    <a:pt x="268878" y="1033249"/>
                    <a:pt x="55910" y="810180"/>
                    <a:pt x="62131" y="541240"/>
                  </a:cubicBezTo>
                  <a:cubicBezTo>
                    <a:pt x="67755" y="298847"/>
                    <a:pt x="250790" y="97488"/>
                    <a:pt x="491545" y="68841"/>
                  </a:cubicBezTo>
                  <a:cubicBezTo>
                    <a:pt x="507486" y="67291"/>
                    <a:pt x="523427" y="66405"/>
                    <a:pt x="539147" y="66405"/>
                  </a:cubicBezTo>
                  <a:moveTo>
                    <a:pt x="539147" y="-16"/>
                  </a:moveTo>
                  <a:cubicBezTo>
                    <a:pt x="521213" y="-16"/>
                    <a:pt x="503058" y="-16"/>
                    <a:pt x="485124" y="2641"/>
                  </a:cubicBezTo>
                  <a:cubicBezTo>
                    <a:pt x="181778" y="40412"/>
                    <a:pt x="-33516" y="316949"/>
                    <a:pt x="4256" y="620301"/>
                  </a:cubicBezTo>
                  <a:cubicBezTo>
                    <a:pt x="38087" y="891991"/>
                    <a:pt x="265447" y="1098127"/>
                    <a:pt x="539147" y="1105235"/>
                  </a:cubicBezTo>
                  <a:cubicBezTo>
                    <a:pt x="557080" y="1105235"/>
                    <a:pt x="575236" y="1105235"/>
                    <a:pt x="593170" y="1102578"/>
                  </a:cubicBezTo>
                  <a:cubicBezTo>
                    <a:pt x="896515" y="1064806"/>
                    <a:pt x="1111809" y="788270"/>
                    <a:pt x="1074038" y="484917"/>
                  </a:cubicBezTo>
                  <a:cubicBezTo>
                    <a:pt x="1040229" y="213227"/>
                    <a:pt x="812847" y="7091"/>
                    <a:pt x="539147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8" name="Forma Livre: Forma 35">
              <a:extLst>
                <a:ext uri="{FF2B5EF4-FFF2-40B4-BE49-F238E27FC236}">
                  <a16:creationId xmlns:a16="http://schemas.microsoft.com/office/drawing/2014/main" id="{1BFC20E7-1492-D878-C7E6-65FC71AF9D82}"/>
                </a:ext>
              </a:extLst>
            </p:cNvPr>
            <p:cNvSpPr/>
            <p:nvPr/>
          </p:nvSpPr>
          <p:spPr>
            <a:xfrm rot="1711717">
              <a:off x="-2752632" y="8871805"/>
              <a:ext cx="1043083" cy="1039499"/>
            </a:xfrm>
            <a:custGeom>
              <a:avLst/>
              <a:gdLst>
                <a:gd name="connsiteX0" fmla="*/ 520834 w 1043083"/>
                <a:gd name="connsiteY0" fmla="*/ 1039481 h 1039499"/>
                <a:gd name="connsiteX1" fmla="*/ -42 w 1043083"/>
                <a:gd name="connsiteY1" fmla="*/ 521107 h 1039499"/>
                <a:gd name="connsiteX2" fmla="*/ 471682 w 1043083"/>
                <a:gd name="connsiteY2" fmla="*/ 2423 h 1039499"/>
                <a:gd name="connsiteX3" fmla="*/ 522162 w 1043083"/>
                <a:gd name="connsiteY3" fmla="*/ -12 h 1039499"/>
                <a:gd name="connsiteX4" fmla="*/ 1043038 w 1043083"/>
                <a:gd name="connsiteY4" fmla="*/ 518362 h 1039499"/>
                <a:gd name="connsiteX5" fmla="*/ 571314 w 1043083"/>
                <a:gd name="connsiteY5" fmla="*/ 1037046 h 1039499"/>
                <a:gd name="connsiteX6" fmla="*/ 521055 w 1043083"/>
                <a:gd name="connsiteY6" fmla="*/ 1039481 h 103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083" h="1039499">
                  <a:moveTo>
                    <a:pt x="520834" y="1039481"/>
                  </a:moveTo>
                  <a:cubicBezTo>
                    <a:pt x="233850" y="1040167"/>
                    <a:pt x="645" y="808091"/>
                    <a:pt x="-42" y="521107"/>
                  </a:cubicBezTo>
                  <a:cubicBezTo>
                    <a:pt x="-706" y="252189"/>
                    <a:pt x="203916" y="27221"/>
                    <a:pt x="471682" y="2423"/>
                  </a:cubicBezTo>
                  <a:cubicBezTo>
                    <a:pt x="488465" y="718"/>
                    <a:pt x="505314" y="-78"/>
                    <a:pt x="522162" y="-12"/>
                  </a:cubicBezTo>
                  <a:cubicBezTo>
                    <a:pt x="809147" y="-699"/>
                    <a:pt x="1042352" y="231377"/>
                    <a:pt x="1043038" y="518362"/>
                  </a:cubicBezTo>
                  <a:cubicBezTo>
                    <a:pt x="1043703" y="787279"/>
                    <a:pt x="839081" y="1012249"/>
                    <a:pt x="571314" y="1037046"/>
                  </a:cubicBezTo>
                  <a:cubicBezTo>
                    <a:pt x="554488" y="1038596"/>
                    <a:pt x="537661" y="1039481"/>
                    <a:pt x="521055" y="10394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9" name="Forma Livre: Forma 36">
              <a:extLst>
                <a:ext uri="{FF2B5EF4-FFF2-40B4-BE49-F238E27FC236}">
                  <a16:creationId xmlns:a16="http://schemas.microsoft.com/office/drawing/2014/main" id="{140ED0BF-0553-29EE-16F9-D2B4569B9B21}"/>
                </a:ext>
              </a:extLst>
            </p:cNvPr>
            <p:cNvSpPr/>
            <p:nvPr/>
          </p:nvSpPr>
          <p:spPr>
            <a:xfrm rot="1711717">
              <a:off x="-2772065" y="8838547"/>
              <a:ext cx="1079150" cy="1105250"/>
            </a:xfrm>
            <a:custGeom>
              <a:avLst/>
              <a:gdLst>
                <a:gd name="connsiteX0" fmla="*/ 540281 w 1079150"/>
                <a:gd name="connsiteY0" fmla="*/ 66405 h 1105250"/>
                <a:gd name="connsiteX1" fmla="*/ 1015591 w 1079150"/>
                <a:gd name="connsiteY1" fmla="*/ 565008 h 1105250"/>
                <a:gd name="connsiteX2" fmla="*/ 586111 w 1079150"/>
                <a:gd name="connsiteY2" fmla="*/ 1037042 h 1105250"/>
                <a:gd name="connsiteX3" fmla="*/ 538952 w 1079150"/>
                <a:gd name="connsiteY3" fmla="*/ 1039478 h 1105250"/>
                <a:gd name="connsiteX4" fmla="*/ 62025 w 1079150"/>
                <a:gd name="connsiteY4" fmla="*/ 542425 h 1105250"/>
                <a:gd name="connsiteX5" fmla="*/ 493121 w 1079150"/>
                <a:gd name="connsiteY5" fmla="*/ 68619 h 1105250"/>
                <a:gd name="connsiteX6" fmla="*/ 540281 w 1079150"/>
                <a:gd name="connsiteY6" fmla="*/ 66405 h 1105250"/>
                <a:gd name="connsiteX7" fmla="*/ 540281 w 1079150"/>
                <a:gd name="connsiteY7" fmla="*/ -16 h 1105250"/>
                <a:gd name="connsiteX8" fmla="*/ 486701 w 1079150"/>
                <a:gd name="connsiteY8" fmla="*/ 2419 h 1105250"/>
                <a:gd name="connsiteX9" fmla="*/ 4061 w 1079150"/>
                <a:gd name="connsiteY9" fmla="*/ 618699 h 1105250"/>
                <a:gd name="connsiteX10" fmla="*/ 540281 w 1079150"/>
                <a:gd name="connsiteY10" fmla="*/ 1105235 h 1105250"/>
                <a:gd name="connsiteX11" fmla="*/ 593860 w 1079150"/>
                <a:gd name="connsiteY11" fmla="*/ 1102577 h 1105250"/>
                <a:gd name="connsiteX12" fmla="*/ 1074817 w 1079150"/>
                <a:gd name="connsiteY12" fmla="*/ 484992 h 1105250"/>
                <a:gd name="connsiteX13" fmla="*/ 540281 w 107915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150" h="1105250">
                  <a:moveTo>
                    <a:pt x="540281" y="66405"/>
                  </a:moveTo>
                  <a:cubicBezTo>
                    <a:pt x="809221" y="72848"/>
                    <a:pt x="1022012" y="296068"/>
                    <a:pt x="1015591" y="565008"/>
                  </a:cubicBezTo>
                  <a:cubicBezTo>
                    <a:pt x="1009791" y="807269"/>
                    <a:pt x="826756" y="1008437"/>
                    <a:pt x="586111" y="1037042"/>
                  </a:cubicBezTo>
                  <a:cubicBezTo>
                    <a:pt x="570392" y="1038592"/>
                    <a:pt x="554672" y="1039478"/>
                    <a:pt x="538952" y="1039478"/>
                  </a:cubicBezTo>
                  <a:cubicBezTo>
                    <a:pt x="269990" y="1033920"/>
                    <a:pt x="56468" y="811387"/>
                    <a:pt x="62025" y="542425"/>
                  </a:cubicBezTo>
                  <a:cubicBezTo>
                    <a:pt x="67051" y="298924"/>
                    <a:pt x="251171" y="96560"/>
                    <a:pt x="493121" y="68619"/>
                  </a:cubicBezTo>
                  <a:cubicBezTo>
                    <a:pt x="508841" y="67069"/>
                    <a:pt x="524561" y="66405"/>
                    <a:pt x="540281" y="66405"/>
                  </a:cubicBezTo>
                  <a:moveTo>
                    <a:pt x="540281" y="-16"/>
                  </a:moveTo>
                  <a:cubicBezTo>
                    <a:pt x="522347" y="-16"/>
                    <a:pt x="504413" y="-16"/>
                    <a:pt x="486701" y="2419"/>
                  </a:cubicBezTo>
                  <a:cubicBezTo>
                    <a:pt x="183244" y="39328"/>
                    <a:pt x="-32847" y="315242"/>
                    <a:pt x="4061" y="618699"/>
                  </a:cubicBezTo>
                  <a:cubicBezTo>
                    <a:pt x="37228" y="891513"/>
                    <a:pt x="265540" y="1098659"/>
                    <a:pt x="540281" y="1105235"/>
                  </a:cubicBezTo>
                  <a:cubicBezTo>
                    <a:pt x="558214" y="1105235"/>
                    <a:pt x="576148" y="1105235"/>
                    <a:pt x="593860" y="1102577"/>
                  </a:cubicBezTo>
                  <a:cubicBezTo>
                    <a:pt x="897229" y="1064851"/>
                    <a:pt x="1112544" y="788338"/>
                    <a:pt x="1074817" y="484992"/>
                  </a:cubicBezTo>
                  <a:cubicBezTo>
                    <a:pt x="1041053" y="213396"/>
                    <a:pt x="813870" y="7268"/>
                    <a:pt x="540281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0" name="Forma Livre: Forma 37">
              <a:extLst>
                <a:ext uri="{FF2B5EF4-FFF2-40B4-BE49-F238E27FC236}">
                  <a16:creationId xmlns:a16="http://schemas.microsoft.com/office/drawing/2014/main" id="{24CF1AA9-E82D-8AEF-E238-E96CF6F27DA1}"/>
                </a:ext>
              </a:extLst>
            </p:cNvPr>
            <p:cNvSpPr/>
            <p:nvPr/>
          </p:nvSpPr>
          <p:spPr>
            <a:xfrm rot="1711717">
              <a:off x="4082214" y="4671382"/>
              <a:ext cx="1038851" cy="1039316"/>
            </a:xfrm>
            <a:custGeom>
              <a:avLst/>
              <a:gdLst>
                <a:gd name="connsiteX0" fmla="*/ 519902 w 1038851"/>
                <a:gd name="connsiteY0" fmla="*/ 1039300 h 1039316"/>
                <a:gd name="connsiteX1" fmla="*/ -43 w 1038851"/>
                <a:gd name="connsiteY1" fmla="*/ 519531 h 1039316"/>
                <a:gd name="connsiteX2" fmla="*/ 215914 w 1038851"/>
                <a:gd name="connsiteY2" fmla="*/ 97668 h 1039316"/>
                <a:gd name="connsiteX3" fmla="*/ 941124 w 1038851"/>
                <a:gd name="connsiteY3" fmla="*/ 216451 h 1039316"/>
                <a:gd name="connsiteX4" fmla="*/ 822341 w 1038851"/>
                <a:gd name="connsiteY4" fmla="*/ 941661 h 1039316"/>
                <a:gd name="connsiteX5" fmla="*/ 519902 w 1038851"/>
                <a:gd name="connsiteY5" fmla="*/ 1039300 h 103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851" h="1039316">
                  <a:moveTo>
                    <a:pt x="519902" y="1039300"/>
                  </a:moveTo>
                  <a:cubicBezTo>
                    <a:pt x="232785" y="1039345"/>
                    <a:pt x="0" y="806626"/>
                    <a:pt x="-43" y="519531"/>
                  </a:cubicBezTo>
                  <a:cubicBezTo>
                    <a:pt x="-66" y="352371"/>
                    <a:pt x="80282" y="195395"/>
                    <a:pt x="215914" y="97668"/>
                  </a:cubicBezTo>
                  <a:cubicBezTo>
                    <a:pt x="448987" y="-69803"/>
                    <a:pt x="773676" y="-16621"/>
                    <a:pt x="941124" y="216451"/>
                  </a:cubicBezTo>
                  <a:cubicBezTo>
                    <a:pt x="1108595" y="449501"/>
                    <a:pt x="1055413" y="774191"/>
                    <a:pt x="822341" y="941661"/>
                  </a:cubicBezTo>
                  <a:cubicBezTo>
                    <a:pt x="734200" y="1005005"/>
                    <a:pt x="628435" y="1039145"/>
                    <a:pt x="519902" y="103930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1" name="Forma Livre: Forma 38">
              <a:extLst>
                <a:ext uri="{FF2B5EF4-FFF2-40B4-BE49-F238E27FC236}">
                  <a16:creationId xmlns:a16="http://schemas.microsoft.com/office/drawing/2014/main" id="{BE5D17A7-2995-D401-D270-3B9988449948}"/>
                </a:ext>
              </a:extLst>
            </p:cNvPr>
            <p:cNvSpPr/>
            <p:nvPr/>
          </p:nvSpPr>
          <p:spPr>
            <a:xfrm rot="1711717">
              <a:off x="4049923" y="4637553"/>
              <a:ext cx="1104636" cy="1105914"/>
            </a:xfrm>
            <a:custGeom>
              <a:avLst/>
              <a:gdLst>
                <a:gd name="connsiteX0" fmla="*/ 551633 w 1104636"/>
                <a:gd name="connsiteY0" fmla="*/ 67069 h 1105914"/>
                <a:gd name="connsiteX1" fmla="*/ 1038368 w 1104636"/>
                <a:gd name="connsiteY1" fmla="*/ 554513 h 1105914"/>
                <a:gd name="connsiteX2" fmla="*/ 550925 w 1104636"/>
                <a:gd name="connsiteY2" fmla="*/ 1041249 h 1105914"/>
                <a:gd name="connsiteX3" fmla="*/ 64189 w 1104636"/>
                <a:gd name="connsiteY3" fmla="*/ 553805 h 1105914"/>
                <a:gd name="connsiteX4" fmla="*/ 267793 w 1104636"/>
                <a:gd name="connsiteY4" fmla="*/ 158067 h 1105914"/>
                <a:gd name="connsiteX5" fmla="*/ 551633 w 1104636"/>
                <a:gd name="connsiteY5" fmla="*/ 66405 h 1105914"/>
                <a:gd name="connsiteX6" fmla="*/ 551633 w 1104636"/>
                <a:gd name="connsiteY6" fmla="*/ -16 h 1105914"/>
                <a:gd name="connsiteX7" fmla="*/ -40 w 1104636"/>
                <a:gd name="connsiteY7" fmla="*/ 555310 h 1105914"/>
                <a:gd name="connsiteX8" fmla="*/ 103511 w 1104636"/>
                <a:gd name="connsiteY8" fmla="*/ 875860 h 1105914"/>
                <a:gd name="connsiteX9" fmla="*/ 552519 w 1104636"/>
                <a:gd name="connsiteY9" fmla="*/ 1105899 h 1105914"/>
                <a:gd name="connsiteX10" fmla="*/ 1104591 w 1104636"/>
                <a:gd name="connsiteY10" fmla="*/ 550949 h 1105914"/>
                <a:gd name="connsiteX11" fmla="*/ 1000862 w 1104636"/>
                <a:gd name="connsiteY11" fmla="*/ 229802 h 1105914"/>
                <a:gd name="connsiteX12" fmla="*/ 551633 w 1104636"/>
                <a:gd name="connsiteY12" fmla="*/ -16 h 1105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4636" h="1105914">
                  <a:moveTo>
                    <a:pt x="551633" y="67069"/>
                  </a:moveTo>
                  <a:cubicBezTo>
                    <a:pt x="820640" y="67269"/>
                    <a:pt x="1038568" y="285507"/>
                    <a:pt x="1038368" y="554513"/>
                  </a:cubicBezTo>
                  <a:cubicBezTo>
                    <a:pt x="1038191" y="823520"/>
                    <a:pt x="819953" y="1041448"/>
                    <a:pt x="550925" y="1041249"/>
                  </a:cubicBezTo>
                  <a:cubicBezTo>
                    <a:pt x="281919" y="1041049"/>
                    <a:pt x="64012" y="822811"/>
                    <a:pt x="64189" y="553805"/>
                  </a:cubicBezTo>
                  <a:cubicBezTo>
                    <a:pt x="64300" y="396785"/>
                    <a:pt x="140109" y="249462"/>
                    <a:pt x="267793" y="158067"/>
                  </a:cubicBezTo>
                  <a:cubicBezTo>
                    <a:pt x="350443" y="98509"/>
                    <a:pt x="449743" y="66427"/>
                    <a:pt x="551633" y="66405"/>
                  </a:cubicBezTo>
                  <a:moveTo>
                    <a:pt x="551633" y="-16"/>
                  </a:moveTo>
                  <a:cubicBezTo>
                    <a:pt x="245940" y="1002"/>
                    <a:pt x="-1059" y="249617"/>
                    <a:pt x="-40" y="555310"/>
                  </a:cubicBezTo>
                  <a:cubicBezTo>
                    <a:pt x="337" y="670330"/>
                    <a:pt x="36536" y="782361"/>
                    <a:pt x="103511" y="875860"/>
                  </a:cubicBezTo>
                  <a:cubicBezTo>
                    <a:pt x="207615" y="1020104"/>
                    <a:pt x="374621" y="1105677"/>
                    <a:pt x="552519" y="1105899"/>
                  </a:cubicBezTo>
                  <a:cubicBezTo>
                    <a:pt x="858212" y="1105102"/>
                    <a:pt x="1105388" y="856642"/>
                    <a:pt x="1104591" y="550949"/>
                  </a:cubicBezTo>
                  <a:cubicBezTo>
                    <a:pt x="1104281" y="435708"/>
                    <a:pt x="1068015" y="323433"/>
                    <a:pt x="1000862" y="229802"/>
                  </a:cubicBezTo>
                  <a:cubicBezTo>
                    <a:pt x="896626" y="85601"/>
                    <a:pt x="729554" y="117"/>
                    <a:pt x="551633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2" name="Forma Livre: Forma 39">
              <a:extLst>
                <a:ext uri="{FF2B5EF4-FFF2-40B4-BE49-F238E27FC236}">
                  <a16:creationId xmlns:a16="http://schemas.microsoft.com/office/drawing/2014/main" id="{53C6DFC5-0F18-E606-1027-A3186469D6C4}"/>
                </a:ext>
              </a:extLst>
            </p:cNvPr>
            <p:cNvSpPr/>
            <p:nvPr/>
          </p:nvSpPr>
          <p:spPr>
            <a:xfrm rot="1711717">
              <a:off x="-5165983" y="4942888"/>
              <a:ext cx="1039497" cy="1039493"/>
            </a:xfrm>
            <a:custGeom>
              <a:avLst/>
              <a:gdLst>
                <a:gd name="connsiteX0" fmla="*/ 520144 w 1039497"/>
                <a:gd name="connsiteY0" fmla="*/ 1039477 h 1039493"/>
                <a:gd name="connsiteX1" fmla="*/ -43 w 1039497"/>
                <a:gd name="connsiteY1" fmla="*/ 520395 h 1039493"/>
                <a:gd name="connsiteX2" fmla="*/ 216377 w 1039497"/>
                <a:gd name="connsiteY2" fmla="*/ 97845 h 1039493"/>
                <a:gd name="connsiteX3" fmla="*/ 519259 w 1039497"/>
                <a:gd name="connsiteY3" fmla="*/ -16 h 1039493"/>
                <a:gd name="connsiteX4" fmla="*/ 941698 w 1039497"/>
                <a:gd name="connsiteY4" fmla="*/ 216518 h 1039493"/>
                <a:gd name="connsiteX5" fmla="*/ 823105 w 1039497"/>
                <a:gd name="connsiteY5" fmla="*/ 941772 h 1039493"/>
                <a:gd name="connsiteX6" fmla="*/ 521030 w 1039497"/>
                <a:gd name="connsiteY6" fmla="*/ 1039477 h 103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497" h="1039493">
                  <a:moveTo>
                    <a:pt x="520144" y="1039477"/>
                  </a:moveTo>
                  <a:cubicBezTo>
                    <a:pt x="233158" y="1039787"/>
                    <a:pt x="262" y="807380"/>
                    <a:pt x="-43" y="520395"/>
                  </a:cubicBezTo>
                  <a:cubicBezTo>
                    <a:pt x="-220" y="352903"/>
                    <a:pt x="80353" y="195572"/>
                    <a:pt x="216377" y="97845"/>
                  </a:cubicBezTo>
                  <a:cubicBezTo>
                    <a:pt x="304505" y="34125"/>
                    <a:pt x="410509" y="-127"/>
                    <a:pt x="519259" y="-16"/>
                  </a:cubicBezTo>
                  <a:cubicBezTo>
                    <a:pt x="686667" y="161"/>
                    <a:pt x="843811" y="80708"/>
                    <a:pt x="941698" y="216518"/>
                  </a:cubicBezTo>
                  <a:cubicBezTo>
                    <a:pt x="1109219" y="449546"/>
                    <a:pt x="1056124" y="774235"/>
                    <a:pt x="823105" y="941772"/>
                  </a:cubicBezTo>
                  <a:cubicBezTo>
                    <a:pt x="735073" y="1005049"/>
                    <a:pt x="629449" y="1039212"/>
                    <a:pt x="521030" y="103947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3" name="Forma Livre: Forma 40">
              <a:extLst>
                <a:ext uri="{FF2B5EF4-FFF2-40B4-BE49-F238E27FC236}">
                  <a16:creationId xmlns:a16="http://schemas.microsoft.com/office/drawing/2014/main" id="{6EE8B514-0CCA-41D8-DB46-9EDD9FAE470C}"/>
                </a:ext>
              </a:extLst>
            </p:cNvPr>
            <p:cNvSpPr/>
            <p:nvPr/>
          </p:nvSpPr>
          <p:spPr>
            <a:xfrm rot="1711717">
              <a:off x="-5200281" y="4909459"/>
              <a:ext cx="1107021" cy="1107025"/>
            </a:xfrm>
            <a:custGeom>
              <a:avLst/>
              <a:gdLst>
                <a:gd name="connsiteX0" fmla="*/ 553330 w 1107021"/>
                <a:gd name="connsiteY0" fmla="*/ 66409 h 1107025"/>
                <a:gd name="connsiteX1" fmla="*/ 1041217 w 1107021"/>
                <a:gd name="connsiteY1" fmla="*/ 552701 h 1107025"/>
                <a:gd name="connsiteX2" fmla="*/ 554927 w 1107021"/>
                <a:gd name="connsiteY2" fmla="*/ 1040588 h 1107025"/>
                <a:gd name="connsiteX3" fmla="*/ 67040 w 1107021"/>
                <a:gd name="connsiteY3" fmla="*/ 554296 h 1107025"/>
                <a:gd name="connsiteX4" fmla="*/ 269711 w 1107021"/>
                <a:gd name="connsiteY4" fmla="*/ 158070 h 1107025"/>
                <a:gd name="connsiteX5" fmla="*/ 553330 w 1107021"/>
                <a:gd name="connsiteY5" fmla="*/ 66409 h 1107025"/>
                <a:gd name="connsiteX6" fmla="*/ 553330 w 1107021"/>
                <a:gd name="connsiteY6" fmla="*/ -13 h 1107025"/>
                <a:gd name="connsiteX7" fmla="*/ -43 w 1107021"/>
                <a:gd name="connsiteY7" fmla="*/ 553631 h 1107025"/>
                <a:gd name="connsiteX8" fmla="*/ 553602 w 1107021"/>
                <a:gd name="connsiteY8" fmla="*/ 1107009 h 1107025"/>
                <a:gd name="connsiteX9" fmla="*/ 1106978 w 1107021"/>
                <a:gd name="connsiteY9" fmla="*/ 553365 h 1107025"/>
                <a:gd name="connsiteX10" fmla="*/ 1002781 w 1107021"/>
                <a:gd name="connsiteY10" fmla="*/ 230248 h 1107025"/>
                <a:gd name="connsiteX11" fmla="*/ 553330 w 1107021"/>
                <a:gd name="connsiteY11" fmla="*/ -13 h 110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5">
                  <a:moveTo>
                    <a:pt x="553330" y="66409"/>
                  </a:moveTo>
                  <a:cubicBezTo>
                    <a:pt x="822341" y="65966"/>
                    <a:pt x="1040776" y="283695"/>
                    <a:pt x="1041217" y="552701"/>
                  </a:cubicBezTo>
                  <a:cubicBezTo>
                    <a:pt x="1041660" y="821707"/>
                    <a:pt x="823940" y="1040145"/>
                    <a:pt x="554927" y="1040588"/>
                  </a:cubicBezTo>
                  <a:cubicBezTo>
                    <a:pt x="285916" y="1041031"/>
                    <a:pt x="67480" y="823302"/>
                    <a:pt x="67040" y="554296"/>
                  </a:cubicBezTo>
                  <a:cubicBezTo>
                    <a:pt x="66783" y="397275"/>
                    <a:pt x="142238" y="249754"/>
                    <a:pt x="269711" y="158070"/>
                  </a:cubicBezTo>
                  <a:cubicBezTo>
                    <a:pt x="352350" y="98623"/>
                    <a:pt x="451535" y="66586"/>
                    <a:pt x="553330" y="66409"/>
                  </a:cubicBezTo>
                  <a:moveTo>
                    <a:pt x="553330" y="-13"/>
                  </a:moveTo>
                  <a:cubicBezTo>
                    <a:pt x="247635" y="54"/>
                    <a:pt x="-119" y="247938"/>
                    <a:pt x="-43" y="553631"/>
                  </a:cubicBezTo>
                  <a:cubicBezTo>
                    <a:pt x="32" y="859324"/>
                    <a:pt x="247907" y="1107076"/>
                    <a:pt x="553602" y="1107009"/>
                  </a:cubicBezTo>
                  <a:cubicBezTo>
                    <a:pt x="859298" y="1106943"/>
                    <a:pt x="1107054" y="859058"/>
                    <a:pt x="1106978" y="553365"/>
                  </a:cubicBezTo>
                  <a:cubicBezTo>
                    <a:pt x="1106950" y="437394"/>
                    <a:pt x="1070502" y="324389"/>
                    <a:pt x="1002781" y="230248"/>
                  </a:cubicBezTo>
                  <a:cubicBezTo>
                    <a:pt x="899142" y="85184"/>
                    <a:pt x="731614" y="-654"/>
                    <a:pt x="553330" y="-13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4" name="Forma Livre: Forma 41">
              <a:extLst>
                <a:ext uri="{FF2B5EF4-FFF2-40B4-BE49-F238E27FC236}">
                  <a16:creationId xmlns:a16="http://schemas.microsoft.com/office/drawing/2014/main" id="{F35846B2-7117-318A-AD42-CA54B2254F0C}"/>
                </a:ext>
              </a:extLst>
            </p:cNvPr>
            <p:cNvSpPr/>
            <p:nvPr/>
          </p:nvSpPr>
          <p:spPr>
            <a:xfrm rot="1711717">
              <a:off x="1896047" y="8737952"/>
              <a:ext cx="1040157" cy="1040163"/>
            </a:xfrm>
            <a:custGeom>
              <a:avLst/>
              <a:gdLst>
                <a:gd name="connsiteX0" fmla="*/ 519791 w 1040157"/>
                <a:gd name="connsiteY0" fmla="*/ 1040142 h 1040163"/>
                <a:gd name="connsiteX1" fmla="*/ -43 w 1040157"/>
                <a:gd name="connsiteY1" fmla="*/ 519819 h 1040163"/>
                <a:gd name="connsiteX2" fmla="*/ 520278 w 1040157"/>
                <a:gd name="connsiteY2" fmla="*/ -16 h 1040163"/>
                <a:gd name="connsiteX3" fmla="*/ 1040114 w 1040157"/>
                <a:gd name="connsiteY3" fmla="*/ 520307 h 1040163"/>
                <a:gd name="connsiteX4" fmla="*/ 994704 w 1040157"/>
                <a:gd name="connsiteY4" fmla="*/ 732611 h 1040163"/>
                <a:gd name="connsiteX5" fmla="*/ 520235 w 1040157"/>
                <a:gd name="connsiteY5" fmla="*/ 1040142 h 104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157" h="1040163">
                  <a:moveTo>
                    <a:pt x="519791" y="1040142"/>
                  </a:moveTo>
                  <a:cubicBezTo>
                    <a:pt x="232564" y="1040009"/>
                    <a:pt x="-177" y="807047"/>
                    <a:pt x="-43" y="519819"/>
                  </a:cubicBezTo>
                  <a:cubicBezTo>
                    <a:pt x="89" y="232591"/>
                    <a:pt x="233051" y="-149"/>
                    <a:pt x="520278" y="-16"/>
                  </a:cubicBezTo>
                  <a:cubicBezTo>
                    <a:pt x="807528" y="116"/>
                    <a:pt x="1040247" y="233078"/>
                    <a:pt x="1040114" y="520307"/>
                  </a:cubicBezTo>
                  <a:cubicBezTo>
                    <a:pt x="1040092" y="593481"/>
                    <a:pt x="1024616" y="665836"/>
                    <a:pt x="994704" y="732611"/>
                  </a:cubicBezTo>
                  <a:cubicBezTo>
                    <a:pt x="911766" y="920340"/>
                    <a:pt x="725476" y="1041094"/>
                    <a:pt x="520235" y="104014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5" name="Forma Livre: Forma 42">
              <a:extLst>
                <a:ext uri="{FF2B5EF4-FFF2-40B4-BE49-F238E27FC236}">
                  <a16:creationId xmlns:a16="http://schemas.microsoft.com/office/drawing/2014/main" id="{7616FBF3-7F44-F66A-5DB8-96B199182025}"/>
                </a:ext>
              </a:extLst>
            </p:cNvPr>
            <p:cNvSpPr/>
            <p:nvPr/>
          </p:nvSpPr>
          <p:spPr>
            <a:xfrm rot="1711717">
              <a:off x="1862279" y="8705092"/>
              <a:ext cx="1107021" cy="1107021"/>
            </a:xfrm>
            <a:custGeom>
              <a:avLst/>
              <a:gdLst>
                <a:gd name="connsiteX0" fmla="*/ 553689 w 1107021"/>
                <a:gd name="connsiteY0" fmla="*/ 66405 h 1107021"/>
                <a:gd name="connsiteX1" fmla="*/ 1040890 w 1107021"/>
                <a:gd name="connsiteY1" fmla="*/ 553384 h 1107021"/>
                <a:gd name="connsiteX2" fmla="*/ 553910 w 1107021"/>
                <a:gd name="connsiteY2" fmla="*/ 1040584 h 1107021"/>
                <a:gd name="connsiteX3" fmla="*/ 66710 w 1107021"/>
                <a:gd name="connsiteY3" fmla="*/ 553606 h 1107021"/>
                <a:gd name="connsiteX4" fmla="*/ 109330 w 1107021"/>
                <a:gd name="connsiteY4" fmla="*/ 354231 h 1107021"/>
                <a:gd name="connsiteX5" fmla="*/ 553689 w 1107021"/>
                <a:gd name="connsiteY5" fmla="*/ 66405 h 1107021"/>
                <a:gd name="connsiteX6" fmla="*/ 553689 w 1107021"/>
                <a:gd name="connsiteY6" fmla="*/ -16 h 1107021"/>
                <a:gd name="connsiteX7" fmla="*/ -43 w 1107021"/>
                <a:gd name="connsiteY7" fmla="*/ 553274 h 1107021"/>
                <a:gd name="connsiteX8" fmla="*/ 553246 w 1107021"/>
                <a:gd name="connsiteY8" fmla="*/ 1107006 h 1107021"/>
                <a:gd name="connsiteX9" fmla="*/ 1106978 w 1107021"/>
                <a:gd name="connsiteY9" fmla="*/ 553717 h 1107021"/>
                <a:gd name="connsiteX10" fmla="*/ 779521 w 1107021"/>
                <a:gd name="connsiteY10" fmla="*/ 48250 h 1107021"/>
                <a:gd name="connsiteX11" fmla="*/ 553689 w 1107021"/>
                <a:gd name="connsiteY11" fmla="*/ -16 h 110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1">
                  <a:moveTo>
                    <a:pt x="553689" y="66405"/>
                  </a:moveTo>
                  <a:cubicBezTo>
                    <a:pt x="822695" y="66339"/>
                    <a:pt x="1040823" y="284378"/>
                    <a:pt x="1040890" y="553384"/>
                  </a:cubicBezTo>
                  <a:cubicBezTo>
                    <a:pt x="1040956" y="822391"/>
                    <a:pt x="822917" y="1040518"/>
                    <a:pt x="553910" y="1040584"/>
                  </a:cubicBezTo>
                  <a:cubicBezTo>
                    <a:pt x="284882" y="1040651"/>
                    <a:pt x="66777" y="822612"/>
                    <a:pt x="66710" y="553606"/>
                  </a:cubicBezTo>
                  <a:cubicBezTo>
                    <a:pt x="66688" y="484882"/>
                    <a:pt x="81212" y="416933"/>
                    <a:pt x="109330" y="354231"/>
                  </a:cubicBezTo>
                  <a:cubicBezTo>
                    <a:pt x="187819" y="179145"/>
                    <a:pt x="361798" y="66450"/>
                    <a:pt x="553689" y="66405"/>
                  </a:cubicBezTo>
                  <a:moveTo>
                    <a:pt x="553689" y="-16"/>
                  </a:moveTo>
                  <a:cubicBezTo>
                    <a:pt x="247996" y="-148"/>
                    <a:pt x="67" y="247581"/>
                    <a:pt x="-43" y="553274"/>
                  </a:cubicBezTo>
                  <a:cubicBezTo>
                    <a:pt x="-177" y="858966"/>
                    <a:pt x="247553" y="1106873"/>
                    <a:pt x="553246" y="1107006"/>
                  </a:cubicBezTo>
                  <a:cubicBezTo>
                    <a:pt x="858939" y="1107139"/>
                    <a:pt x="1106845" y="859410"/>
                    <a:pt x="1106978" y="553717"/>
                  </a:cubicBezTo>
                  <a:cubicBezTo>
                    <a:pt x="1107067" y="335390"/>
                    <a:pt x="978807" y="137410"/>
                    <a:pt x="779521" y="48250"/>
                  </a:cubicBezTo>
                  <a:cubicBezTo>
                    <a:pt x="708473" y="16457"/>
                    <a:pt x="631512" y="6"/>
                    <a:pt x="553689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6" name="Forma Livre: Forma 43">
              <a:extLst>
                <a:ext uri="{FF2B5EF4-FFF2-40B4-BE49-F238E27FC236}">
                  <a16:creationId xmlns:a16="http://schemas.microsoft.com/office/drawing/2014/main" id="{AE4DC971-5B07-B919-986C-A736E7A82A21}"/>
                </a:ext>
              </a:extLst>
            </p:cNvPr>
            <p:cNvSpPr/>
            <p:nvPr/>
          </p:nvSpPr>
          <p:spPr>
            <a:xfrm rot="1711717">
              <a:off x="-2980227" y="875913"/>
              <a:ext cx="1039528" cy="1039398"/>
            </a:xfrm>
            <a:custGeom>
              <a:avLst/>
              <a:gdLst>
                <a:gd name="connsiteX0" fmla="*/ 519383 w 1039528"/>
                <a:gd name="connsiteY0" fmla="*/ 1039382 h 1039398"/>
                <a:gd name="connsiteX1" fmla="*/ 306835 w 1039528"/>
                <a:gd name="connsiteY1" fmla="*/ 993773 h 1039398"/>
                <a:gd name="connsiteX2" fmla="*/ 45695 w 1039528"/>
                <a:gd name="connsiteY2" fmla="*/ 306866 h 1039398"/>
                <a:gd name="connsiteX3" fmla="*/ 732607 w 1039528"/>
                <a:gd name="connsiteY3" fmla="*/ 45720 h 1039398"/>
                <a:gd name="connsiteX4" fmla="*/ 993746 w 1039528"/>
                <a:gd name="connsiteY4" fmla="*/ 732626 h 1039398"/>
                <a:gd name="connsiteX5" fmla="*/ 519383 w 1039528"/>
                <a:gd name="connsiteY5" fmla="*/ 1039382 h 103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9528" h="1039398">
                  <a:moveTo>
                    <a:pt x="519383" y="1039382"/>
                  </a:moveTo>
                  <a:cubicBezTo>
                    <a:pt x="446096" y="1039471"/>
                    <a:pt x="373637" y="1023906"/>
                    <a:pt x="306835" y="993773"/>
                  </a:cubicBezTo>
                  <a:cubicBezTo>
                    <a:pt x="45037" y="876207"/>
                    <a:pt x="-71880" y="568655"/>
                    <a:pt x="45695" y="306866"/>
                  </a:cubicBezTo>
                  <a:cubicBezTo>
                    <a:pt x="163267" y="45055"/>
                    <a:pt x="470809" y="-71846"/>
                    <a:pt x="732607" y="45720"/>
                  </a:cubicBezTo>
                  <a:cubicBezTo>
                    <a:pt x="994404" y="163285"/>
                    <a:pt x="1111321" y="470838"/>
                    <a:pt x="993746" y="732626"/>
                  </a:cubicBezTo>
                  <a:cubicBezTo>
                    <a:pt x="909867" y="919403"/>
                    <a:pt x="724129" y="1039515"/>
                    <a:pt x="519383" y="10393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7" name="azul claro menor">
              <a:extLst>
                <a:ext uri="{FF2B5EF4-FFF2-40B4-BE49-F238E27FC236}">
                  <a16:creationId xmlns:a16="http://schemas.microsoft.com/office/drawing/2014/main" id="{BC2B5082-4F03-0495-3B53-B7590BDA7901}"/>
                </a:ext>
              </a:extLst>
            </p:cNvPr>
            <p:cNvSpPr/>
            <p:nvPr/>
          </p:nvSpPr>
          <p:spPr>
            <a:xfrm rot="1711717">
              <a:off x="-3014695" y="842033"/>
              <a:ext cx="1107022" cy="1107022"/>
            </a:xfrm>
            <a:custGeom>
              <a:avLst/>
              <a:gdLst>
                <a:gd name="connsiteX0" fmla="*/ 554238 w 1107022"/>
                <a:gd name="connsiteY0" fmla="*/ 66406 h 1107022"/>
                <a:gd name="connsiteX1" fmla="*/ 1041658 w 1107022"/>
                <a:gd name="connsiteY1" fmla="*/ 553163 h 1107022"/>
                <a:gd name="connsiteX2" fmla="*/ 554896 w 1107022"/>
                <a:gd name="connsiteY2" fmla="*/ 1040585 h 1107022"/>
                <a:gd name="connsiteX3" fmla="*/ 67479 w 1107022"/>
                <a:gd name="connsiteY3" fmla="*/ 553827 h 1107022"/>
                <a:gd name="connsiteX4" fmla="*/ 110101 w 1107022"/>
                <a:gd name="connsiteY4" fmla="*/ 354231 h 1107022"/>
                <a:gd name="connsiteX5" fmla="*/ 554238 w 1107022"/>
                <a:gd name="connsiteY5" fmla="*/ 66406 h 1107022"/>
                <a:gd name="connsiteX6" fmla="*/ 554238 w 1107022"/>
                <a:gd name="connsiteY6" fmla="*/ -16 h 1107022"/>
                <a:gd name="connsiteX7" fmla="*/ -43 w 1107022"/>
                <a:gd name="connsiteY7" fmla="*/ 552720 h 1107022"/>
                <a:gd name="connsiteX8" fmla="*/ 552698 w 1107022"/>
                <a:gd name="connsiteY8" fmla="*/ 1107006 h 1107022"/>
                <a:gd name="connsiteX9" fmla="*/ 1106979 w 1107022"/>
                <a:gd name="connsiteY9" fmla="*/ 554270 h 1107022"/>
                <a:gd name="connsiteX10" fmla="*/ 780514 w 1107022"/>
                <a:gd name="connsiteY10" fmla="*/ 48693 h 1107022"/>
                <a:gd name="connsiteX11" fmla="*/ 554238 w 1107022"/>
                <a:gd name="connsiteY11" fmla="*/ -16 h 110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2" h="1107022">
                  <a:moveTo>
                    <a:pt x="554238" y="66406"/>
                  </a:moveTo>
                  <a:cubicBezTo>
                    <a:pt x="823252" y="66229"/>
                    <a:pt x="1041474" y="284157"/>
                    <a:pt x="1041658" y="553163"/>
                  </a:cubicBezTo>
                  <a:cubicBezTo>
                    <a:pt x="1041840" y="822169"/>
                    <a:pt x="823909" y="1040408"/>
                    <a:pt x="554896" y="1040585"/>
                  </a:cubicBezTo>
                  <a:cubicBezTo>
                    <a:pt x="285885" y="1040762"/>
                    <a:pt x="67660" y="822834"/>
                    <a:pt x="67479" y="553827"/>
                  </a:cubicBezTo>
                  <a:cubicBezTo>
                    <a:pt x="67432" y="485037"/>
                    <a:pt x="81959" y="417000"/>
                    <a:pt x="110101" y="354231"/>
                  </a:cubicBezTo>
                  <a:cubicBezTo>
                    <a:pt x="187522" y="178326"/>
                    <a:pt x="362048" y="65210"/>
                    <a:pt x="554238" y="66406"/>
                  </a:cubicBezTo>
                  <a:moveTo>
                    <a:pt x="554238" y="-16"/>
                  </a:moveTo>
                  <a:cubicBezTo>
                    <a:pt x="248543" y="-436"/>
                    <a:pt x="382" y="247028"/>
                    <a:pt x="-43" y="552720"/>
                  </a:cubicBezTo>
                  <a:cubicBezTo>
                    <a:pt x="-468" y="858414"/>
                    <a:pt x="247002" y="1106586"/>
                    <a:pt x="552698" y="1107006"/>
                  </a:cubicBezTo>
                  <a:cubicBezTo>
                    <a:pt x="858393" y="1107427"/>
                    <a:pt x="1106552" y="859963"/>
                    <a:pt x="1106979" y="554270"/>
                  </a:cubicBezTo>
                  <a:cubicBezTo>
                    <a:pt x="1107282" y="336143"/>
                    <a:pt x="979448" y="138163"/>
                    <a:pt x="780514" y="48693"/>
                  </a:cubicBezTo>
                  <a:cubicBezTo>
                    <a:pt x="709363" y="16700"/>
                    <a:pt x="632253" y="95"/>
                    <a:pt x="554238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8" name="centro">
              <a:extLst>
                <a:ext uri="{FF2B5EF4-FFF2-40B4-BE49-F238E27FC236}">
                  <a16:creationId xmlns:a16="http://schemas.microsoft.com/office/drawing/2014/main" id="{636C8071-C353-726C-5B29-436E57D92D95}"/>
                </a:ext>
              </a:extLst>
            </p:cNvPr>
            <p:cNvSpPr/>
            <p:nvPr/>
          </p:nvSpPr>
          <p:spPr>
            <a:xfrm>
              <a:off x="-1899753" y="3449307"/>
              <a:ext cx="3755017" cy="3755017"/>
            </a:xfrm>
            <a:custGeom>
              <a:avLst/>
              <a:gdLst>
                <a:gd name="connsiteX0" fmla="*/ 3755018 w 3755017"/>
                <a:gd name="connsiteY0" fmla="*/ 1877509 h 3755017"/>
                <a:gd name="connsiteX1" fmla="*/ 1877509 w 3755017"/>
                <a:gd name="connsiteY1" fmla="*/ 3755018 h 3755017"/>
                <a:gd name="connsiteX2" fmla="*/ 0 w 3755017"/>
                <a:gd name="connsiteY2" fmla="*/ 1877509 h 3755017"/>
                <a:gd name="connsiteX3" fmla="*/ 1877509 w 3755017"/>
                <a:gd name="connsiteY3" fmla="*/ 0 h 3755017"/>
                <a:gd name="connsiteX4" fmla="*/ 3755018 w 3755017"/>
                <a:gd name="connsiteY4" fmla="*/ 1877509 h 3755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5017" h="3755017">
                  <a:moveTo>
                    <a:pt x="3755018" y="1877509"/>
                  </a:moveTo>
                  <a:cubicBezTo>
                    <a:pt x="3755018" y="2914429"/>
                    <a:pt x="2914429" y="3755018"/>
                    <a:pt x="1877509" y="3755018"/>
                  </a:cubicBezTo>
                  <a:cubicBezTo>
                    <a:pt x="840590" y="3755018"/>
                    <a:pt x="0" y="2914429"/>
                    <a:pt x="0" y="1877509"/>
                  </a:cubicBezTo>
                  <a:cubicBezTo>
                    <a:pt x="0" y="840590"/>
                    <a:pt x="840589" y="0"/>
                    <a:pt x="1877509" y="0"/>
                  </a:cubicBezTo>
                  <a:cubicBezTo>
                    <a:pt x="2914429" y="0"/>
                    <a:pt x="3755018" y="840589"/>
                    <a:pt x="3755018" y="1877509"/>
                  </a:cubicBezTo>
                  <a:close/>
                </a:path>
              </a:pathLst>
            </a:custGeom>
            <a:solidFill>
              <a:srgbClr val="FFFFFF"/>
            </a:solidFill>
            <a:ln w="149225" cap="flat">
              <a:solidFill>
                <a:schemeClr val="bg1"/>
              </a:solidFill>
              <a:prstDash val="solid"/>
              <a:miter/>
            </a:ln>
            <a:effectLst>
              <a:innerShdw blurRad="508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</p:grpSp>
      <p:pic>
        <p:nvPicPr>
          <p:cNvPr id="50" name="icone central">
            <a:extLst>
              <a:ext uri="{FF2B5EF4-FFF2-40B4-BE49-F238E27FC236}">
                <a16:creationId xmlns:a16="http://schemas.microsoft.com/office/drawing/2014/main" id="{7C252EA9-A754-8DF4-CC5A-96A72EDAC4C4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9146" y="6327791"/>
            <a:ext cx="1192696" cy="1192696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CF0C60C0-D722-1693-6D1C-94982DBFFD88}"/>
              </a:ext>
            </a:extLst>
          </p:cNvPr>
          <p:cNvSpPr txBox="1"/>
          <p:nvPr/>
        </p:nvSpPr>
        <p:spPr>
          <a:xfrm>
            <a:off x="5825972" y="4075889"/>
            <a:ext cx="370615" cy="461537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23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3</a:t>
            </a:r>
          </a:p>
        </p:txBody>
      </p:sp>
      <p:pic>
        <p:nvPicPr>
          <p:cNvPr id="55" name="Gráfico 54">
            <a:extLst>
              <a:ext uri="{FF2B5EF4-FFF2-40B4-BE49-F238E27FC236}">
                <a16:creationId xmlns:a16="http://schemas.microsoft.com/office/drawing/2014/main" id="{8CA97566-02EA-069C-1860-292DC8DC2B1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51945" y="4775449"/>
            <a:ext cx="766390" cy="766390"/>
          </a:xfrm>
          <a:prstGeom prst="rect">
            <a:avLst/>
          </a:prstGeom>
        </p:spPr>
      </p:pic>
      <p:sp>
        <p:nvSpPr>
          <p:cNvPr id="62" name="CaixaDeTexto 61">
            <a:extLst>
              <a:ext uri="{FF2B5EF4-FFF2-40B4-BE49-F238E27FC236}">
                <a16:creationId xmlns:a16="http://schemas.microsoft.com/office/drawing/2014/main" id="{2EBE9777-1387-4377-A7FB-C4B8C79C6311}"/>
              </a:ext>
            </a:extLst>
          </p:cNvPr>
          <p:cNvSpPr txBox="1"/>
          <p:nvPr/>
        </p:nvSpPr>
        <p:spPr>
          <a:xfrm>
            <a:off x="22409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92F324D-A610-481A-8874-8E9F5EDFBC1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63" name="Retângulo 62">
            <a:extLst>
              <a:ext uri="{FF2B5EF4-FFF2-40B4-BE49-F238E27FC236}">
                <a16:creationId xmlns:a16="http://schemas.microsoft.com/office/drawing/2014/main" id="{40FB91FB-CDF9-4FB2-BBDA-3A837C4B186F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2BAFCE3B-6F6A-4640-B185-FBD61558C6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65" name="índice5">
            <a:extLst>
              <a:ext uri="{FF2B5EF4-FFF2-40B4-BE49-F238E27FC236}">
                <a16:creationId xmlns:a16="http://schemas.microsoft.com/office/drawing/2014/main" id="{7C276451-FEBF-4818-9215-720FA19B2051}"/>
              </a:ext>
            </a:extLst>
          </p:cNvPr>
          <p:cNvGrpSpPr/>
          <p:nvPr/>
        </p:nvGrpSpPr>
        <p:grpSpPr>
          <a:xfrm>
            <a:off x="-969321" y="111967"/>
            <a:ext cx="1680538" cy="813045"/>
            <a:chOff x="-973394" y="185531"/>
            <a:chExt cx="3362633" cy="1626844"/>
          </a:xfrm>
        </p:grpSpPr>
        <p:pic>
          <p:nvPicPr>
            <p:cNvPr id="66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263BBEE1-0FE0-4A8B-8B1C-C161E8C7E6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67" name="Agrupar 66">
              <a:extLst>
                <a:ext uri="{FF2B5EF4-FFF2-40B4-BE49-F238E27FC236}">
                  <a16:creationId xmlns:a16="http://schemas.microsoft.com/office/drawing/2014/main" id="{A4E72DEE-9ECB-44E9-8600-40BF5A2B3FA2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CC78C11C-3834-444B-82FA-7DD3886C020E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69" name="Oval 19">
                <a:extLst>
                  <a:ext uri="{FF2B5EF4-FFF2-40B4-BE49-F238E27FC236}">
                    <a16:creationId xmlns:a16="http://schemas.microsoft.com/office/drawing/2014/main" id="{34D718B6-9094-49C3-A430-CF3C2284512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4548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eu" descr="Nuvens no céu&#10;&#10;Descrição gerada automaticamente com confiança média">
            <a:extLst>
              <a:ext uri="{FF2B5EF4-FFF2-40B4-BE49-F238E27FC236}">
                <a16:creationId xmlns:a16="http://schemas.microsoft.com/office/drawing/2014/main" id="{6C7647B8-014D-E5E0-4974-ECE5147063A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9" y="-72506"/>
            <a:ext cx="12185562" cy="4398226"/>
          </a:xfrm>
          <a:prstGeom prst="rect">
            <a:avLst/>
          </a:prstGeom>
        </p:spPr>
      </p:pic>
      <p:grpSp>
        <p:nvGrpSpPr>
          <p:cNvPr id="6" name="banner">
            <a:extLst>
              <a:ext uri="{FF2B5EF4-FFF2-40B4-BE49-F238E27FC236}">
                <a16:creationId xmlns:a16="http://schemas.microsoft.com/office/drawing/2014/main" id="{29BEC7D7-2D66-3A6A-C186-4045E4468C96}"/>
              </a:ext>
            </a:extLst>
          </p:cNvPr>
          <p:cNvGrpSpPr/>
          <p:nvPr/>
        </p:nvGrpSpPr>
        <p:grpSpPr>
          <a:xfrm flipH="1">
            <a:off x="2332513" y="841558"/>
            <a:ext cx="7526974" cy="2387954"/>
            <a:chOff x="4660746" y="1683895"/>
            <a:chExt cx="15060921" cy="4778122"/>
          </a:xfrm>
        </p:grpSpPr>
        <p:sp>
          <p:nvSpPr>
            <p:cNvPr id="7" name="Retângulo Arredondado 6">
              <a:extLst>
                <a:ext uri="{FF2B5EF4-FFF2-40B4-BE49-F238E27FC236}">
                  <a16:creationId xmlns:a16="http://schemas.microsoft.com/office/drawing/2014/main" id="{650D6AF2-5BB2-5993-5285-FA9DA5E4D034}"/>
                </a:ext>
              </a:extLst>
            </p:cNvPr>
            <p:cNvSpPr/>
            <p:nvPr/>
          </p:nvSpPr>
          <p:spPr>
            <a:xfrm>
              <a:off x="4660746" y="1683895"/>
              <a:ext cx="15060921" cy="4778122"/>
            </a:xfrm>
            <a:prstGeom prst="roundRect">
              <a:avLst/>
            </a:pr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57000">
                  <a:schemeClr val="accent4"/>
                </a:gs>
              </a:gsLst>
              <a:lin ang="19800000" scaled="0"/>
              <a:tileRect/>
            </a:gradFill>
            <a:ln w="127000">
              <a:noFill/>
            </a:ln>
            <a:effectLst>
              <a:outerShdw blurRad="762000" dist="254000" dir="2700000" algn="tl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/>
            </a:p>
          </p:txBody>
        </p:sp>
        <p:sp>
          <p:nvSpPr>
            <p:cNvPr id="8" name="descricao 1">
              <a:extLst>
                <a:ext uri="{FF2B5EF4-FFF2-40B4-BE49-F238E27FC236}">
                  <a16:creationId xmlns:a16="http://schemas.microsoft.com/office/drawing/2014/main" id="{333591D2-55D9-185F-918E-7AA78B698042}"/>
                </a:ext>
              </a:extLst>
            </p:cNvPr>
            <p:cNvSpPr txBox="1"/>
            <p:nvPr/>
          </p:nvSpPr>
          <p:spPr>
            <a:xfrm>
              <a:off x="5122314" y="3339284"/>
              <a:ext cx="14138186" cy="86576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lvl="1" algn="ctr">
                <a:lnSpc>
                  <a:spcPct val="120000"/>
                </a:lnSpc>
              </a:pPr>
              <a:r>
                <a:rPr lang="pt-BR" sz="2000" dirty="0">
                  <a:solidFill>
                    <a:schemeClr val="bg1"/>
                  </a:solidFill>
                  <a:latin typeface="Montserrat ExtraBold" panose="00000900000000000000" pitchFamily="2" charset="0"/>
                </a:rPr>
                <a:t>Atitude </a:t>
              </a:r>
              <a:r>
                <a:rPr lang="pt-BR" sz="2000" dirty="0">
                  <a:solidFill>
                    <a:srgbClr val="541E5A"/>
                  </a:solidFill>
                  <a:latin typeface="Montserrat ExtraBold" panose="00000900000000000000" pitchFamily="2" charset="0"/>
                </a:rPr>
                <a:t>correta</a:t>
              </a:r>
            </a:p>
          </p:txBody>
        </p:sp>
        <p:sp>
          <p:nvSpPr>
            <p:cNvPr id="10" name="topico 1">
              <a:extLst>
                <a:ext uri="{FF2B5EF4-FFF2-40B4-BE49-F238E27FC236}">
                  <a16:creationId xmlns:a16="http://schemas.microsoft.com/office/drawing/2014/main" id="{51DD1279-EF45-2999-05A8-B7E9D4EC027E}"/>
                </a:ext>
              </a:extLst>
            </p:cNvPr>
            <p:cNvSpPr txBox="1"/>
            <p:nvPr/>
          </p:nvSpPr>
          <p:spPr>
            <a:xfrm>
              <a:off x="9812421" y="1970478"/>
              <a:ext cx="5001119" cy="1046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2800" dirty="0">
                  <a:solidFill>
                    <a:schemeClr val="bg1"/>
                  </a:solidFill>
                  <a:latin typeface="Montserrat ExtraBold" panose="00000900000000000000" pitchFamily="2" charset="0"/>
                </a:rPr>
                <a:t>Consciência</a:t>
              </a:r>
              <a:endParaRPr lang="pt-BR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ExtraBold" panose="00000900000000000000" pitchFamily="2" charset="0"/>
              </a:endParaRPr>
            </a:p>
          </p:txBody>
        </p:sp>
      </p:grpSp>
      <p:pic>
        <p:nvPicPr>
          <p:cNvPr id="4" name="estrada" descr="Estrada de terra&#10;&#10;Descrição gerada automaticamente">
            <a:extLst>
              <a:ext uri="{FF2B5EF4-FFF2-40B4-BE49-F238E27FC236}">
                <a16:creationId xmlns:a16="http://schemas.microsoft.com/office/drawing/2014/main" id="{CEEB24B4-AE53-0402-8D76-B806963785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C6ABD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244"/>
          <a:stretch/>
        </p:blipFill>
        <p:spPr>
          <a:xfrm>
            <a:off x="3219" y="1799043"/>
            <a:ext cx="12185562" cy="5055558"/>
          </a:xfrm>
          <a:prstGeom prst="rect">
            <a:avLst/>
          </a:prstGeom>
        </p:spPr>
      </p:pic>
      <p:grpSp>
        <p:nvGrpSpPr>
          <p:cNvPr id="2" name="infografico Inferior">
            <a:extLst>
              <a:ext uri="{FF2B5EF4-FFF2-40B4-BE49-F238E27FC236}">
                <a16:creationId xmlns:a16="http://schemas.microsoft.com/office/drawing/2014/main" id="{9DAFB4DA-4FE7-2B68-CAB3-0FC03096ED90}"/>
              </a:ext>
            </a:extLst>
          </p:cNvPr>
          <p:cNvGrpSpPr/>
          <p:nvPr/>
        </p:nvGrpSpPr>
        <p:grpSpPr>
          <a:xfrm rot="5400000">
            <a:off x="3221392" y="4291061"/>
            <a:ext cx="5749216" cy="5127080"/>
            <a:chOff x="-5200281" y="709476"/>
            <a:chExt cx="10354840" cy="9234321"/>
          </a:xfrm>
        </p:grpSpPr>
        <p:sp>
          <p:nvSpPr>
            <p:cNvPr id="12" name="Forma Livre: Forma 27">
              <a:extLst>
                <a:ext uri="{FF2B5EF4-FFF2-40B4-BE49-F238E27FC236}">
                  <a16:creationId xmlns:a16="http://schemas.microsoft.com/office/drawing/2014/main" id="{F08500F2-8E6A-DA18-868D-7CC0ED4BECB5}"/>
                </a:ext>
              </a:extLst>
            </p:cNvPr>
            <p:cNvSpPr/>
            <p:nvPr/>
          </p:nvSpPr>
          <p:spPr>
            <a:xfrm rot="1711717">
              <a:off x="-684315" y="1217823"/>
              <a:ext cx="3756164" cy="3743792"/>
            </a:xfrm>
            <a:custGeom>
              <a:avLst/>
              <a:gdLst>
                <a:gd name="connsiteX0" fmla="*/ 2288594 w 3756164"/>
                <a:gd name="connsiteY0" fmla="*/ 3501718 h 3743792"/>
                <a:gd name="connsiteX1" fmla="*/ 3697832 w 3756164"/>
                <a:gd name="connsiteY1" fmla="*/ 955567 h 3743792"/>
                <a:gd name="connsiteX2" fmla="*/ 3512229 w 3756164"/>
                <a:gd name="connsiteY2" fmla="*/ 316614 h 3743792"/>
                <a:gd name="connsiteX3" fmla="*/ 3451631 w 3756164"/>
                <a:gd name="connsiteY3" fmla="*/ 288697 h 3743792"/>
                <a:gd name="connsiteX4" fmla="*/ 304589 w 3756164"/>
                <a:gd name="connsiteY4" fmla="*/ 288697 h 3743792"/>
                <a:gd name="connsiteX5" fmla="*/ 30269 w 3756164"/>
                <a:gd name="connsiteY5" fmla="*/ 894539 h 3743792"/>
                <a:gd name="connsiteX6" fmla="*/ 58387 w 3756164"/>
                <a:gd name="connsiteY6" fmla="*/ 955567 h 3743792"/>
                <a:gd name="connsiteX7" fmla="*/ 1467626 w 3756164"/>
                <a:gd name="connsiteY7" fmla="*/ 3501718 h 3743792"/>
                <a:gd name="connsiteX8" fmla="*/ 2105293 w 3756164"/>
                <a:gd name="connsiteY8" fmla="*/ 3685018 h 3743792"/>
                <a:gd name="connsiteX9" fmla="*/ 2288594 w 3756164"/>
                <a:gd name="connsiteY9" fmla="*/ 3501718 h 374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164" h="3743792">
                  <a:moveTo>
                    <a:pt x="2288594" y="3501718"/>
                  </a:moveTo>
                  <a:lnTo>
                    <a:pt x="3697832" y="955567"/>
                  </a:lnTo>
                  <a:cubicBezTo>
                    <a:pt x="3823014" y="727871"/>
                    <a:pt x="3739921" y="441803"/>
                    <a:pt x="3512229" y="316614"/>
                  </a:cubicBezTo>
                  <a:cubicBezTo>
                    <a:pt x="3492723" y="305887"/>
                    <a:pt x="3472465" y="296557"/>
                    <a:pt x="3451631" y="288697"/>
                  </a:cubicBezTo>
                  <a:cubicBezTo>
                    <a:pt x="2437931" y="-96254"/>
                    <a:pt x="1318289" y="-96254"/>
                    <a:pt x="304589" y="288697"/>
                  </a:cubicBezTo>
                  <a:cubicBezTo>
                    <a:pt x="61531" y="380246"/>
                    <a:pt x="-61282" y="651488"/>
                    <a:pt x="30269" y="894539"/>
                  </a:cubicBezTo>
                  <a:cubicBezTo>
                    <a:pt x="38173" y="915526"/>
                    <a:pt x="47583" y="935920"/>
                    <a:pt x="58387" y="955567"/>
                  </a:cubicBezTo>
                  <a:lnTo>
                    <a:pt x="1467626" y="3501718"/>
                  </a:lnTo>
                  <a:cubicBezTo>
                    <a:pt x="1593096" y="3728414"/>
                    <a:pt x="1878575" y="3810488"/>
                    <a:pt x="2105293" y="3685018"/>
                  </a:cubicBezTo>
                  <a:cubicBezTo>
                    <a:pt x="2182386" y="3642354"/>
                    <a:pt x="2245929" y="3578833"/>
                    <a:pt x="2288594" y="3501718"/>
                  </a:cubicBezTo>
                  <a:close/>
                </a:path>
              </a:pathLst>
            </a:custGeom>
            <a:solidFill>
              <a:schemeClr val="accent6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1" name="Forma Livre: Forma 28">
              <a:extLst>
                <a:ext uri="{FF2B5EF4-FFF2-40B4-BE49-F238E27FC236}">
                  <a16:creationId xmlns:a16="http://schemas.microsoft.com/office/drawing/2014/main" id="{5B82C4AB-FBA3-0C38-B1FA-99140ECD9866}"/>
                </a:ext>
              </a:extLst>
            </p:cNvPr>
            <p:cNvSpPr/>
            <p:nvPr/>
          </p:nvSpPr>
          <p:spPr>
            <a:xfrm rot="1711717">
              <a:off x="1035540" y="3086877"/>
              <a:ext cx="3910838" cy="3545010"/>
            </a:xfrm>
            <a:custGeom>
              <a:avLst/>
              <a:gdLst>
                <a:gd name="connsiteX0" fmla="*/ 468931 w 3910838"/>
                <a:gd name="connsiteY0" fmla="*/ 3539460 h 3545010"/>
                <a:gd name="connsiteX1" fmla="*/ 3441285 w 3910838"/>
                <a:gd name="connsiteY1" fmla="*/ 3544995 h 3545010"/>
                <a:gd name="connsiteX2" fmla="*/ 3910795 w 3910838"/>
                <a:gd name="connsiteY2" fmla="*/ 3074865 h 3545010"/>
                <a:gd name="connsiteX3" fmla="*/ 3906234 w 3910838"/>
                <a:gd name="connsiteY3" fmla="*/ 3009860 h 3545010"/>
                <a:gd name="connsiteX4" fmla="*/ 2189907 w 3910838"/>
                <a:gd name="connsiteY4" fmla="*/ 93965 h 3545010"/>
                <a:gd name="connsiteX5" fmla="*/ 1533355 w 3910838"/>
                <a:gd name="connsiteY5" fmla="*/ 187364 h 3545010"/>
                <a:gd name="connsiteX6" fmla="*/ 1497797 w 3910838"/>
                <a:gd name="connsiteY6" fmla="*/ 242306 h 3545010"/>
                <a:gd name="connsiteX7" fmla="*/ 58669 w 3910838"/>
                <a:gd name="connsiteY7" fmla="*/ 2842922 h 3545010"/>
                <a:gd name="connsiteX8" fmla="*/ 242257 w 3910838"/>
                <a:gd name="connsiteY8" fmla="*/ 3480832 h 3545010"/>
                <a:gd name="connsiteX9" fmla="*/ 468931 w 3910838"/>
                <a:gd name="connsiteY9" fmla="*/ 3539460 h 354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5010">
                  <a:moveTo>
                    <a:pt x="468931" y="3539460"/>
                  </a:moveTo>
                  <a:lnTo>
                    <a:pt x="3441285" y="3544995"/>
                  </a:lnTo>
                  <a:cubicBezTo>
                    <a:pt x="3700748" y="3544818"/>
                    <a:pt x="3910972" y="3334351"/>
                    <a:pt x="3910795" y="3074865"/>
                  </a:cubicBezTo>
                  <a:cubicBezTo>
                    <a:pt x="3910772" y="3053123"/>
                    <a:pt x="3909267" y="3031403"/>
                    <a:pt x="3906234" y="3009860"/>
                  </a:cubicBezTo>
                  <a:cubicBezTo>
                    <a:pt x="3744077" y="1848528"/>
                    <a:pt x="3126559" y="799426"/>
                    <a:pt x="2189907" y="93965"/>
                  </a:cubicBezTo>
                  <a:cubicBezTo>
                    <a:pt x="1982806" y="-61550"/>
                    <a:pt x="1688847" y="-19733"/>
                    <a:pt x="1533355" y="187364"/>
                  </a:cubicBezTo>
                  <a:cubicBezTo>
                    <a:pt x="1520226" y="204829"/>
                    <a:pt x="1508358" y="223185"/>
                    <a:pt x="1497797" y="242306"/>
                  </a:cubicBezTo>
                  <a:lnTo>
                    <a:pt x="58669" y="2842922"/>
                  </a:lnTo>
                  <a:cubicBezTo>
                    <a:pt x="-66779" y="3069773"/>
                    <a:pt x="15406" y="3355362"/>
                    <a:pt x="242257" y="3480832"/>
                  </a:cubicBezTo>
                  <a:cubicBezTo>
                    <a:pt x="311645" y="3519201"/>
                    <a:pt x="389624" y="3539371"/>
                    <a:pt x="468931" y="3539460"/>
                  </a:cubicBezTo>
                  <a:close/>
                </a:path>
              </a:pathLst>
            </a:custGeom>
            <a:solidFill>
              <a:schemeClr val="accent1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2" name="Forma Livre: Forma 29">
              <a:extLst>
                <a:ext uri="{FF2B5EF4-FFF2-40B4-BE49-F238E27FC236}">
                  <a16:creationId xmlns:a16="http://schemas.microsoft.com/office/drawing/2014/main" id="{58296089-4002-18A2-8E50-C709DF60B0D3}"/>
                </a:ext>
              </a:extLst>
            </p:cNvPr>
            <p:cNvSpPr/>
            <p:nvPr/>
          </p:nvSpPr>
          <p:spPr>
            <a:xfrm rot="1711717">
              <a:off x="-3220570" y="771645"/>
              <a:ext cx="3907339" cy="3536426"/>
            </a:xfrm>
            <a:custGeom>
              <a:avLst/>
              <a:gdLst>
                <a:gd name="connsiteX0" fmla="*/ 3848380 w 3907339"/>
                <a:gd name="connsiteY0" fmla="*/ 2839650 h 3536426"/>
                <a:gd name="connsiteX1" fmla="*/ 2411022 w 3907339"/>
                <a:gd name="connsiteY1" fmla="*/ 242355 h 3536426"/>
                <a:gd name="connsiteX2" fmla="*/ 1774197 w 3907339"/>
                <a:gd name="connsiteY2" fmla="*/ 58390 h 3536426"/>
                <a:gd name="connsiteX3" fmla="*/ 1719134 w 3907339"/>
                <a:gd name="connsiteY3" fmla="*/ 94014 h 3536426"/>
                <a:gd name="connsiteX4" fmla="*/ 4800 w 3907339"/>
                <a:gd name="connsiteY4" fmla="*/ 2994411 h 3536426"/>
                <a:gd name="connsiteX5" fmla="*/ 402971 w 3907339"/>
                <a:gd name="connsiteY5" fmla="*/ 3526313 h 3536426"/>
                <a:gd name="connsiteX6" fmla="*/ 468421 w 3907339"/>
                <a:gd name="connsiteY6" fmla="*/ 3531096 h 3536426"/>
                <a:gd name="connsiteX7" fmla="*/ 3437010 w 3907339"/>
                <a:gd name="connsiteY7" fmla="*/ 3536409 h 3536426"/>
                <a:gd name="connsiteX8" fmla="*/ 3907295 w 3907339"/>
                <a:gd name="connsiteY8" fmla="*/ 3068383 h 3536426"/>
                <a:gd name="connsiteX9" fmla="*/ 3848380 w 3907339"/>
                <a:gd name="connsiteY9" fmla="*/ 2839650 h 3536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339" h="3536426">
                  <a:moveTo>
                    <a:pt x="3848380" y="2839650"/>
                  </a:moveTo>
                  <a:lnTo>
                    <a:pt x="2411022" y="242355"/>
                  </a:lnTo>
                  <a:cubicBezTo>
                    <a:pt x="2285973" y="15701"/>
                    <a:pt x="2000849" y="-66661"/>
                    <a:pt x="1774197" y="58390"/>
                  </a:cubicBezTo>
                  <a:cubicBezTo>
                    <a:pt x="1755046" y="68964"/>
                    <a:pt x="1736625" y="80867"/>
                    <a:pt x="1719134" y="94014"/>
                  </a:cubicBezTo>
                  <a:cubicBezTo>
                    <a:pt x="786727" y="796154"/>
                    <a:pt x="170342" y="1838990"/>
                    <a:pt x="4800" y="2994411"/>
                  </a:cubicBezTo>
                  <a:cubicBezTo>
                    <a:pt x="-32130" y="3251241"/>
                    <a:pt x="146138" y="3489383"/>
                    <a:pt x="402971" y="3526313"/>
                  </a:cubicBezTo>
                  <a:cubicBezTo>
                    <a:pt x="424649" y="3529435"/>
                    <a:pt x="446519" y="3531029"/>
                    <a:pt x="468421" y="3531096"/>
                  </a:cubicBezTo>
                  <a:lnTo>
                    <a:pt x="3437010" y="3536409"/>
                  </a:lnTo>
                  <a:cubicBezTo>
                    <a:pt x="3696120" y="3537029"/>
                    <a:pt x="3906675" y="3327492"/>
                    <a:pt x="3907295" y="3068383"/>
                  </a:cubicBezTo>
                  <a:cubicBezTo>
                    <a:pt x="3907472" y="2988367"/>
                    <a:pt x="3887192" y="2909614"/>
                    <a:pt x="3848380" y="2839650"/>
                  </a:cubicBezTo>
                  <a:close/>
                </a:path>
              </a:pathLst>
            </a:custGeom>
            <a:solidFill>
              <a:schemeClr val="accent5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3" name="Forma Livre: Forma 30">
              <a:extLst>
                <a:ext uri="{FF2B5EF4-FFF2-40B4-BE49-F238E27FC236}">
                  <a16:creationId xmlns:a16="http://schemas.microsoft.com/office/drawing/2014/main" id="{4F926BDF-7F77-15F2-67DC-D78DD267E3A4}"/>
                </a:ext>
              </a:extLst>
            </p:cNvPr>
            <p:cNvSpPr/>
            <p:nvPr/>
          </p:nvSpPr>
          <p:spPr>
            <a:xfrm rot="1711717">
              <a:off x="-4990841" y="4021751"/>
              <a:ext cx="3910838" cy="3544899"/>
            </a:xfrm>
            <a:custGeom>
              <a:avLst/>
              <a:gdLst>
                <a:gd name="connsiteX0" fmla="*/ 3441820 w 3910838"/>
                <a:gd name="connsiteY0" fmla="*/ 5519 h 3544899"/>
                <a:gd name="connsiteX1" fmla="*/ 469467 w 3910838"/>
                <a:gd name="connsiteY1" fmla="*/ -16 h 3544899"/>
                <a:gd name="connsiteX2" fmla="*/ -43 w 3910838"/>
                <a:gd name="connsiteY2" fmla="*/ 470114 h 3544899"/>
                <a:gd name="connsiteX3" fmla="*/ 4518 w 3910838"/>
                <a:gd name="connsiteY3" fmla="*/ 535118 h 3544899"/>
                <a:gd name="connsiteX4" fmla="*/ 1720844 w 3910838"/>
                <a:gd name="connsiteY4" fmla="*/ 3450792 h 3544899"/>
                <a:gd name="connsiteX5" fmla="*/ 2377153 w 3910838"/>
                <a:gd name="connsiteY5" fmla="*/ 3357802 h 3544899"/>
                <a:gd name="connsiteX6" fmla="*/ 2412954 w 3910838"/>
                <a:gd name="connsiteY6" fmla="*/ 3302451 h 3544899"/>
                <a:gd name="connsiteX7" fmla="*/ 3852082 w 3910838"/>
                <a:gd name="connsiteY7" fmla="*/ 702057 h 3544899"/>
                <a:gd name="connsiteX8" fmla="*/ 3668494 w 3910838"/>
                <a:gd name="connsiteY8" fmla="*/ 64147 h 3544899"/>
                <a:gd name="connsiteX9" fmla="*/ 3441820 w 3910838"/>
                <a:gd name="connsiteY9" fmla="*/ 5519 h 354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10838" h="3544899">
                  <a:moveTo>
                    <a:pt x="3441820" y="5519"/>
                  </a:moveTo>
                  <a:lnTo>
                    <a:pt x="469467" y="-16"/>
                  </a:lnTo>
                  <a:cubicBezTo>
                    <a:pt x="209992" y="161"/>
                    <a:pt x="-216" y="210628"/>
                    <a:pt x="-43" y="470114"/>
                  </a:cubicBezTo>
                  <a:cubicBezTo>
                    <a:pt x="-30" y="491856"/>
                    <a:pt x="1493" y="513576"/>
                    <a:pt x="4518" y="535118"/>
                  </a:cubicBezTo>
                  <a:cubicBezTo>
                    <a:pt x="166648" y="1696406"/>
                    <a:pt x="784175" y="2745442"/>
                    <a:pt x="1720844" y="3450792"/>
                  </a:cubicBezTo>
                  <a:cubicBezTo>
                    <a:pt x="1927769" y="3606351"/>
                    <a:pt x="2221595" y="3564705"/>
                    <a:pt x="2377153" y="3357802"/>
                  </a:cubicBezTo>
                  <a:cubicBezTo>
                    <a:pt x="2390371" y="3340201"/>
                    <a:pt x="2402327" y="3321713"/>
                    <a:pt x="2412954" y="3302451"/>
                  </a:cubicBezTo>
                  <a:lnTo>
                    <a:pt x="3852082" y="702057"/>
                  </a:lnTo>
                  <a:cubicBezTo>
                    <a:pt x="3977530" y="475206"/>
                    <a:pt x="3895345" y="189616"/>
                    <a:pt x="3668494" y="64147"/>
                  </a:cubicBezTo>
                  <a:cubicBezTo>
                    <a:pt x="3599106" y="25777"/>
                    <a:pt x="3521127" y="5608"/>
                    <a:pt x="3441820" y="5519"/>
                  </a:cubicBezTo>
                  <a:close/>
                </a:path>
              </a:pathLst>
            </a:custGeom>
            <a:solidFill>
              <a:schemeClr val="accent4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4" name="Forma Livre: Forma 31">
              <a:extLst>
                <a:ext uri="{FF2B5EF4-FFF2-40B4-BE49-F238E27FC236}">
                  <a16:creationId xmlns:a16="http://schemas.microsoft.com/office/drawing/2014/main" id="{B4EACAB7-F944-8B98-D458-C7C94CEB2530}"/>
                </a:ext>
              </a:extLst>
            </p:cNvPr>
            <p:cNvSpPr/>
            <p:nvPr/>
          </p:nvSpPr>
          <p:spPr>
            <a:xfrm rot="1711717">
              <a:off x="-731185" y="6345801"/>
              <a:ext cx="3907209" cy="3536203"/>
            </a:xfrm>
            <a:custGeom>
              <a:avLst/>
              <a:gdLst>
                <a:gd name="connsiteX0" fmla="*/ 58741 w 3907209"/>
                <a:gd name="connsiteY0" fmla="*/ 696523 h 3536203"/>
                <a:gd name="connsiteX1" fmla="*/ 1496098 w 3907209"/>
                <a:gd name="connsiteY1" fmla="*/ 3293818 h 3536203"/>
                <a:gd name="connsiteX2" fmla="*/ 2132923 w 3907209"/>
                <a:gd name="connsiteY2" fmla="*/ 3477783 h 3536203"/>
                <a:gd name="connsiteX3" fmla="*/ 2187987 w 3907209"/>
                <a:gd name="connsiteY3" fmla="*/ 3442158 h 3536203"/>
                <a:gd name="connsiteX4" fmla="*/ 3902320 w 3907209"/>
                <a:gd name="connsiteY4" fmla="*/ 541761 h 3536203"/>
                <a:gd name="connsiteX5" fmla="*/ 3504368 w 3907209"/>
                <a:gd name="connsiteY5" fmla="*/ 10081 h 3536203"/>
                <a:gd name="connsiteX6" fmla="*/ 3438700 w 3907209"/>
                <a:gd name="connsiteY6" fmla="*/ 5299 h 3536203"/>
                <a:gd name="connsiteX7" fmla="*/ 470110 w 3907209"/>
                <a:gd name="connsiteY7" fmla="*/ -15 h 3536203"/>
                <a:gd name="connsiteX8" fmla="*/ -42 w 3907209"/>
                <a:gd name="connsiteY8" fmla="*/ 468145 h 3536203"/>
                <a:gd name="connsiteX9" fmla="*/ 58741 w 3907209"/>
                <a:gd name="connsiteY9" fmla="*/ 696523 h 3536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7209" h="3536203">
                  <a:moveTo>
                    <a:pt x="58741" y="696523"/>
                  </a:moveTo>
                  <a:lnTo>
                    <a:pt x="1496098" y="3293818"/>
                  </a:lnTo>
                  <a:cubicBezTo>
                    <a:pt x="1621147" y="3520470"/>
                    <a:pt x="1906272" y="3602832"/>
                    <a:pt x="2132923" y="3477783"/>
                  </a:cubicBezTo>
                  <a:cubicBezTo>
                    <a:pt x="2152075" y="3467199"/>
                    <a:pt x="2170496" y="3455310"/>
                    <a:pt x="2187987" y="3442158"/>
                  </a:cubicBezTo>
                  <a:cubicBezTo>
                    <a:pt x="3120365" y="2739975"/>
                    <a:pt x="3736732" y="1697161"/>
                    <a:pt x="3902320" y="541761"/>
                  </a:cubicBezTo>
                  <a:cubicBezTo>
                    <a:pt x="3939251" y="285043"/>
                    <a:pt x="3761087" y="47011"/>
                    <a:pt x="3504368" y="10081"/>
                  </a:cubicBezTo>
                  <a:cubicBezTo>
                    <a:pt x="3482626" y="6959"/>
                    <a:pt x="3460685" y="5365"/>
                    <a:pt x="3438700" y="5299"/>
                  </a:cubicBezTo>
                  <a:lnTo>
                    <a:pt x="470110" y="-15"/>
                  </a:lnTo>
                  <a:cubicBezTo>
                    <a:pt x="211001" y="-568"/>
                    <a:pt x="511" y="209035"/>
                    <a:pt x="-42" y="468145"/>
                  </a:cubicBezTo>
                  <a:cubicBezTo>
                    <a:pt x="-219" y="548027"/>
                    <a:pt x="20017" y="626648"/>
                    <a:pt x="58741" y="696523"/>
                  </a:cubicBezTo>
                  <a:close/>
                </a:path>
              </a:pathLst>
            </a:custGeom>
            <a:solidFill>
              <a:schemeClr val="accent2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5" name="Forma Livre: Forma 32">
              <a:extLst>
                <a:ext uri="{FF2B5EF4-FFF2-40B4-BE49-F238E27FC236}">
                  <a16:creationId xmlns:a16="http://schemas.microsoft.com/office/drawing/2014/main" id="{F87E2A5D-B5A8-BBCE-7039-B1248C3BE368}"/>
                </a:ext>
              </a:extLst>
            </p:cNvPr>
            <p:cNvSpPr/>
            <p:nvPr/>
          </p:nvSpPr>
          <p:spPr>
            <a:xfrm rot="1711717">
              <a:off x="-3116332" y="5691994"/>
              <a:ext cx="3756070" cy="3743796"/>
            </a:xfrm>
            <a:custGeom>
              <a:avLst/>
              <a:gdLst>
                <a:gd name="connsiteX0" fmla="*/ 1467485 w 3756070"/>
                <a:gd name="connsiteY0" fmla="*/ 242044 h 3743796"/>
                <a:gd name="connsiteX1" fmla="*/ 58246 w 3756070"/>
                <a:gd name="connsiteY1" fmla="*/ 2788194 h 3743796"/>
                <a:gd name="connsiteX2" fmla="*/ 243849 w 3756070"/>
                <a:gd name="connsiteY2" fmla="*/ 3427144 h 3743796"/>
                <a:gd name="connsiteX3" fmla="*/ 304447 w 3756070"/>
                <a:gd name="connsiteY3" fmla="*/ 3455064 h 3743796"/>
                <a:gd name="connsiteX4" fmla="*/ 3451489 w 3756070"/>
                <a:gd name="connsiteY4" fmla="*/ 3455064 h 3743796"/>
                <a:gd name="connsiteX5" fmla="*/ 3725610 w 3756070"/>
                <a:gd name="connsiteY5" fmla="*/ 2848792 h 3743796"/>
                <a:gd name="connsiteX6" fmla="*/ 3697691 w 3756070"/>
                <a:gd name="connsiteY6" fmla="*/ 2788194 h 3743796"/>
                <a:gd name="connsiteX7" fmla="*/ 2288452 w 3756070"/>
                <a:gd name="connsiteY7" fmla="*/ 242044 h 3743796"/>
                <a:gd name="connsiteX8" fmla="*/ 1650785 w 3756070"/>
                <a:gd name="connsiteY8" fmla="*/ 58742 h 3743796"/>
                <a:gd name="connsiteX9" fmla="*/ 1467485 w 3756070"/>
                <a:gd name="connsiteY9" fmla="*/ 242044 h 374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56070" h="3743796">
                  <a:moveTo>
                    <a:pt x="1467485" y="242044"/>
                  </a:moveTo>
                  <a:lnTo>
                    <a:pt x="58246" y="2788194"/>
                  </a:lnTo>
                  <a:cubicBezTo>
                    <a:pt x="-66936" y="3015886"/>
                    <a:pt x="16157" y="3301962"/>
                    <a:pt x="243849" y="3427144"/>
                  </a:cubicBezTo>
                  <a:cubicBezTo>
                    <a:pt x="263355" y="3437883"/>
                    <a:pt x="283613" y="3447204"/>
                    <a:pt x="304447" y="3455064"/>
                  </a:cubicBezTo>
                  <a:cubicBezTo>
                    <a:pt x="1318147" y="3840019"/>
                    <a:pt x="2437789" y="3840019"/>
                    <a:pt x="3451489" y="3455064"/>
                  </a:cubicBezTo>
                  <a:cubicBezTo>
                    <a:pt x="3694613" y="3363336"/>
                    <a:pt x="3817338" y="3091894"/>
                    <a:pt x="3725610" y="2848792"/>
                  </a:cubicBezTo>
                  <a:cubicBezTo>
                    <a:pt x="3717750" y="2827958"/>
                    <a:pt x="3708429" y="2807699"/>
                    <a:pt x="3697691" y="2788194"/>
                  </a:cubicBezTo>
                  <a:lnTo>
                    <a:pt x="2288452" y="242044"/>
                  </a:lnTo>
                  <a:cubicBezTo>
                    <a:pt x="2162982" y="15347"/>
                    <a:pt x="1877503" y="-66727"/>
                    <a:pt x="1650785" y="58742"/>
                  </a:cubicBezTo>
                  <a:cubicBezTo>
                    <a:pt x="1573692" y="101407"/>
                    <a:pt x="1510149" y="164950"/>
                    <a:pt x="1467485" y="242044"/>
                  </a:cubicBezTo>
                  <a:close/>
                </a:path>
              </a:pathLst>
            </a:custGeom>
            <a:solidFill>
              <a:schemeClr val="accent3"/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6" name="Forma Livre: Forma 33">
              <a:extLst>
                <a:ext uri="{FF2B5EF4-FFF2-40B4-BE49-F238E27FC236}">
                  <a16:creationId xmlns:a16="http://schemas.microsoft.com/office/drawing/2014/main" id="{E7B60AE1-5AC6-DFCB-1F47-66917852F373}"/>
                </a:ext>
              </a:extLst>
            </p:cNvPr>
            <p:cNvSpPr/>
            <p:nvPr/>
          </p:nvSpPr>
          <p:spPr>
            <a:xfrm rot="1711717">
              <a:off x="1669813" y="743991"/>
              <a:ext cx="1039703" cy="1039500"/>
            </a:xfrm>
            <a:custGeom>
              <a:avLst/>
              <a:gdLst>
                <a:gd name="connsiteX0" fmla="*/ 516988 w 1039703"/>
                <a:gd name="connsiteY0" fmla="*/ 1039480 h 1039500"/>
                <a:gd name="connsiteX1" fmla="*/ -35 w 1039703"/>
                <a:gd name="connsiteY1" fmla="*/ 516809 h 1039500"/>
                <a:gd name="connsiteX2" fmla="*/ 467393 w 1039703"/>
                <a:gd name="connsiteY2" fmla="*/ 2422 h 1039500"/>
                <a:gd name="connsiteX3" fmla="*/ 518316 w 1039703"/>
                <a:gd name="connsiteY3" fmla="*/ -13 h 1039500"/>
                <a:gd name="connsiteX4" fmla="*/ 1039657 w 1039703"/>
                <a:gd name="connsiteY4" fmla="*/ 517914 h 1039500"/>
                <a:gd name="connsiteX5" fmla="*/ 567911 w 1039703"/>
                <a:gd name="connsiteY5" fmla="*/ 1037045 h 1039500"/>
                <a:gd name="connsiteX6" fmla="*/ 517209 w 1039703"/>
                <a:gd name="connsiteY6" fmla="*/ 1039480 h 103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703" h="1039500">
                  <a:moveTo>
                    <a:pt x="516988" y="1039480"/>
                  </a:moveTo>
                  <a:cubicBezTo>
                    <a:pt x="229893" y="1037922"/>
                    <a:pt x="-1607" y="803915"/>
                    <a:pt x="-35" y="516809"/>
                  </a:cubicBezTo>
                  <a:cubicBezTo>
                    <a:pt x="1404" y="251079"/>
                    <a:pt x="203015" y="29214"/>
                    <a:pt x="467393" y="2422"/>
                  </a:cubicBezTo>
                  <a:cubicBezTo>
                    <a:pt x="484220" y="872"/>
                    <a:pt x="501490" y="-13"/>
                    <a:pt x="518316" y="-13"/>
                  </a:cubicBezTo>
                  <a:cubicBezTo>
                    <a:pt x="805301" y="-956"/>
                    <a:pt x="1038705" y="230927"/>
                    <a:pt x="1039657" y="517914"/>
                  </a:cubicBezTo>
                  <a:cubicBezTo>
                    <a:pt x="1040543" y="787000"/>
                    <a:pt x="835855" y="1012248"/>
                    <a:pt x="567911" y="1037045"/>
                  </a:cubicBezTo>
                  <a:cubicBezTo>
                    <a:pt x="551062" y="1038734"/>
                    <a:pt x="534147" y="1039547"/>
                    <a:pt x="517209" y="103948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7" name="Forma Livre: Forma 34">
              <a:extLst>
                <a:ext uri="{FF2B5EF4-FFF2-40B4-BE49-F238E27FC236}">
                  <a16:creationId xmlns:a16="http://schemas.microsoft.com/office/drawing/2014/main" id="{904CAE0B-92E6-F1DF-9D13-8B46A64710FA}"/>
                </a:ext>
              </a:extLst>
            </p:cNvPr>
            <p:cNvSpPr/>
            <p:nvPr/>
          </p:nvSpPr>
          <p:spPr>
            <a:xfrm rot="1711717">
              <a:off x="1648155" y="709476"/>
              <a:ext cx="1078380" cy="1105250"/>
            </a:xfrm>
            <a:custGeom>
              <a:avLst/>
              <a:gdLst>
                <a:gd name="connsiteX0" fmla="*/ 539147 w 1078380"/>
                <a:gd name="connsiteY0" fmla="*/ 66405 h 1105250"/>
                <a:gd name="connsiteX1" fmla="*/ 1016451 w 1078380"/>
                <a:gd name="connsiteY1" fmla="*/ 563082 h 1105250"/>
                <a:gd name="connsiteX2" fmla="*/ 585420 w 1078380"/>
                <a:gd name="connsiteY2" fmla="*/ 1037263 h 1105250"/>
                <a:gd name="connsiteX3" fmla="*/ 537818 w 1078380"/>
                <a:gd name="connsiteY3" fmla="*/ 1039477 h 1105250"/>
                <a:gd name="connsiteX4" fmla="*/ 62131 w 1078380"/>
                <a:gd name="connsiteY4" fmla="*/ 541240 h 1105250"/>
                <a:gd name="connsiteX5" fmla="*/ 491545 w 1078380"/>
                <a:gd name="connsiteY5" fmla="*/ 68841 h 1105250"/>
                <a:gd name="connsiteX6" fmla="*/ 539147 w 1078380"/>
                <a:gd name="connsiteY6" fmla="*/ 66405 h 1105250"/>
                <a:gd name="connsiteX7" fmla="*/ 539147 w 1078380"/>
                <a:gd name="connsiteY7" fmla="*/ -16 h 1105250"/>
                <a:gd name="connsiteX8" fmla="*/ 485124 w 1078380"/>
                <a:gd name="connsiteY8" fmla="*/ 2641 h 1105250"/>
                <a:gd name="connsiteX9" fmla="*/ 4256 w 1078380"/>
                <a:gd name="connsiteY9" fmla="*/ 620301 h 1105250"/>
                <a:gd name="connsiteX10" fmla="*/ 539147 w 1078380"/>
                <a:gd name="connsiteY10" fmla="*/ 1105235 h 1105250"/>
                <a:gd name="connsiteX11" fmla="*/ 593170 w 1078380"/>
                <a:gd name="connsiteY11" fmla="*/ 1102578 h 1105250"/>
                <a:gd name="connsiteX12" fmla="*/ 1074038 w 1078380"/>
                <a:gd name="connsiteY12" fmla="*/ 484917 h 1105250"/>
                <a:gd name="connsiteX13" fmla="*/ 539147 w 107838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8380" h="1105250">
                  <a:moveTo>
                    <a:pt x="539147" y="66405"/>
                  </a:moveTo>
                  <a:cubicBezTo>
                    <a:pt x="808109" y="71752"/>
                    <a:pt x="1021808" y="294122"/>
                    <a:pt x="1016451" y="563082"/>
                  </a:cubicBezTo>
                  <a:cubicBezTo>
                    <a:pt x="1011624" y="806708"/>
                    <a:pt x="827482" y="1009271"/>
                    <a:pt x="585420" y="1037263"/>
                  </a:cubicBezTo>
                  <a:cubicBezTo>
                    <a:pt x="569479" y="1038813"/>
                    <a:pt x="553538" y="1039477"/>
                    <a:pt x="537818" y="1039477"/>
                  </a:cubicBezTo>
                  <a:cubicBezTo>
                    <a:pt x="268878" y="1033249"/>
                    <a:pt x="55910" y="810180"/>
                    <a:pt x="62131" y="541240"/>
                  </a:cubicBezTo>
                  <a:cubicBezTo>
                    <a:pt x="67755" y="298847"/>
                    <a:pt x="250790" y="97488"/>
                    <a:pt x="491545" y="68841"/>
                  </a:cubicBezTo>
                  <a:cubicBezTo>
                    <a:pt x="507486" y="67291"/>
                    <a:pt x="523427" y="66405"/>
                    <a:pt x="539147" y="66405"/>
                  </a:cubicBezTo>
                  <a:moveTo>
                    <a:pt x="539147" y="-16"/>
                  </a:moveTo>
                  <a:cubicBezTo>
                    <a:pt x="521213" y="-16"/>
                    <a:pt x="503058" y="-16"/>
                    <a:pt x="485124" y="2641"/>
                  </a:cubicBezTo>
                  <a:cubicBezTo>
                    <a:pt x="181778" y="40412"/>
                    <a:pt x="-33516" y="316949"/>
                    <a:pt x="4256" y="620301"/>
                  </a:cubicBezTo>
                  <a:cubicBezTo>
                    <a:pt x="38087" y="891991"/>
                    <a:pt x="265447" y="1098127"/>
                    <a:pt x="539147" y="1105235"/>
                  </a:cubicBezTo>
                  <a:cubicBezTo>
                    <a:pt x="557080" y="1105235"/>
                    <a:pt x="575236" y="1105235"/>
                    <a:pt x="593170" y="1102578"/>
                  </a:cubicBezTo>
                  <a:cubicBezTo>
                    <a:pt x="896515" y="1064806"/>
                    <a:pt x="1111809" y="788270"/>
                    <a:pt x="1074038" y="484917"/>
                  </a:cubicBezTo>
                  <a:cubicBezTo>
                    <a:pt x="1040229" y="213227"/>
                    <a:pt x="812847" y="7091"/>
                    <a:pt x="539147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8" name="Forma Livre: Forma 35">
              <a:extLst>
                <a:ext uri="{FF2B5EF4-FFF2-40B4-BE49-F238E27FC236}">
                  <a16:creationId xmlns:a16="http://schemas.microsoft.com/office/drawing/2014/main" id="{1BFC20E7-1492-D878-C7E6-65FC71AF9D82}"/>
                </a:ext>
              </a:extLst>
            </p:cNvPr>
            <p:cNvSpPr/>
            <p:nvPr/>
          </p:nvSpPr>
          <p:spPr>
            <a:xfrm rot="1711717">
              <a:off x="-2752632" y="8871805"/>
              <a:ext cx="1043083" cy="1039499"/>
            </a:xfrm>
            <a:custGeom>
              <a:avLst/>
              <a:gdLst>
                <a:gd name="connsiteX0" fmla="*/ 520834 w 1043083"/>
                <a:gd name="connsiteY0" fmla="*/ 1039481 h 1039499"/>
                <a:gd name="connsiteX1" fmla="*/ -42 w 1043083"/>
                <a:gd name="connsiteY1" fmla="*/ 521107 h 1039499"/>
                <a:gd name="connsiteX2" fmla="*/ 471682 w 1043083"/>
                <a:gd name="connsiteY2" fmla="*/ 2423 h 1039499"/>
                <a:gd name="connsiteX3" fmla="*/ 522162 w 1043083"/>
                <a:gd name="connsiteY3" fmla="*/ -12 h 1039499"/>
                <a:gd name="connsiteX4" fmla="*/ 1043038 w 1043083"/>
                <a:gd name="connsiteY4" fmla="*/ 518362 h 1039499"/>
                <a:gd name="connsiteX5" fmla="*/ 571314 w 1043083"/>
                <a:gd name="connsiteY5" fmla="*/ 1037046 h 1039499"/>
                <a:gd name="connsiteX6" fmla="*/ 521055 w 1043083"/>
                <a:gd name="connsiteY6" fmla="*/ 1039481 h 103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3083" h="1039499">
                  <a:moveTo>
                    <a:pt x="520834" y="1039481"/>
                  </a:moveTo>
                  <a:cubicBezTo>
                    <a:pt x="233850" y="1040167"/>
                    <a:pt x="645" y="808091"/>
                    <a:pt x="-42" y="521107"/>
                  </a:cubicBezTo>
                  <a:cubicBezTo>
                    <a:pt x="-706" y="252189"/>
                    <a:pt x="203916" y="27221"/>
                    <a:pt x="471682" y="2423"/>
                  </a:cubicBezTo>
                  <a:cubicBezTo>
                    <a:pt x="488465" y="718"/>
                    <a:pt x="505314" y="-78"/>
                    <a:pt x="522162" y="-12"/>
                  </a:cubicBezTo>
                  <a:cubicBezTo>
                    <a:pt x="809147" y="-699"/>
                    <a:pt x="1042352" y="231377"/>
                    <a:pt x="1043038" y="518362"/>
                  </a:cubicBezTo>
                  <a:cubicBezTo>
                    <a:pt x="1043703" y="787279"/>
                    <a:pt x="839081" y="1012249"/>
                    <a:pt x="571314" y="1037046"/>
                  </a:cubicBezTo>
                  <a:cubicBezTo>
                    <a:pt x="554488" y="1038596"/>
                    <a:pt x="537661" y="1039481"/>
                    <a:pt x="521055" y="10394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39" name="Forma Livre: Forma 36">
              <a:extLst>
                <a:ext uri="{FF2B5EF4-FFF2-40B4-BE49-F238E27FC236}">
                  <a16:creationId xmlns:a16="http://schemas.microsoft.com/office/drawing/2014/main" id="{140ED0BF-0553-29EE-16F9-D2B4569B9B21}"/>
                </a:ext>
              </a:extLst>
            </p:cNvPr>
            <p:cNvSpPr/>
            <p:nvPr/>
          </p:nvSpPr>
          <p:spPr>
            <a:xfrm rot="1711717">
              <a:off x="-2772065" y="8838547"/>
              <a:ext cx="1079150" cy="1105250"/>
            </a:xfrm>
            <a:custGeom>
              <a:avLst/>
              <a:gdLst>
                <a:gd name="connsiteX0" fmla="*/ 540281 w 1079150"/>
                <a:gd name="connsiteY0" fmla="*/ 66405 h 1105250"/>
                <a:gd name="connsiteX1" fmla="*/ 1015591 w 1079150"/>
                <a:gd name="connsiteY1" fmla="*/ 565008 h 1105250"/>
                <a:gd name="connsiteX2" fmla="*/ 586111 w 1079150"/>
                <a:gd name="connsiteY2" fmla="*/ 1037042 h 1105250"/>
                <a:gd name="connsiteX3" fmla="*/ 538952 w 1079150"/>
                <a:gd name="connsiteY3" fmla="*/ 1039478 h 1105250"/>
                <a:gd name="connsiteX4" fmla="*/ 62025 w 1079150"/>
                <a:gd name="connsiteY4" fmla="*/ 542425 h 1105250"/>
                <a:gd name="connsiteX5" fmla="*/ 493121 w 1079150"/>
                <a:gd name="connsiteY5" fmla="*/ 68619 h 1105250"/>
                <a:gd name="connsiteX6" fmla="*/ 540281 w 1079150"/>
                <a:gd name="connsiteY6" fmla="*/ 66405 h 1105250"/>
                <a:gd name="connsiteX7" fmla="*/ 540281 w 1079150"/>
                <a:gd name="connsiteY7" fmla="*/ -16 h 1105250"/>
                <a:gd name="connsiteX8" fmla="*/ 486701 w 1079150"/>
                <a:gd name="connsiteY8" fmla="*/ 2419 h 1105250"/>
                <a:gd name="connsiteX9" fmla="*/ 4061 w 1079150"/>
                <a:gd name="connsiteY9" fmla="*/ 618699 h 1105250"/>
                <a:gd name="connsiteX10" fmla="*/ 540281 w 1079150"/>
                <a:gd name="connsiteY10" fmla="*/ 1105235 h 1105250"/>
                <a:gd name="connsiteX11" fmla="*/ 593860 w 1079150"/>
                <a:gd name="connsiteY11" fmla="*/ 1102577 h 1105250"/>
                <a:gd name="connsiteX12" fmla="*/ 1074817 w 1079150"/>
                <a:gd name="connsiteY12" fmla="*/ 484992 h 1105250"/>
                <a:gd name="connsiteX13" fmla="*/ 540281 w 1079150"/>
                <a:gd name="connsiteY13" fmla="*/ -16 h 110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150" h="1105250">
                  <a:moveTo>
                    <a:pt x="540281" y="66405"/>
                  </a:moveTo>
                  <a:cubicBezTo>
                    <a:pt x="809221" y="72848"/>
                    <a:pt x="1022012" y="296068"/>
                    <a:pt x="1015591" y="565008"/>
                  </a:cubicBezTo>
                  <a:cubicBezTo>
                    <a:pt x="1009791" y="807269"/>
                    <a:pt x="826756" y="1008437"/>
                    <a:pt x="586111" y="1037042"/>
                  </a:cubicBezTo>
                  <a:cubicBezTo>
                    <a:pt x="570392" y="1038592"/>
                    <a:pt x="554672" y="1039478"/>
                    <a:pt x="538952" y="1039478"/>
                  </a:cubicBezTo>
                  <a:cubicBezTo>
                    <a:pt x="269990" y="1033920"/>
                    <a:pt x="56468" y="811387"/>
                    <a:pt x="62025" y="542425"/>
                  </a:cubicBezTo>
                  <a:cubicBezTo>
                    <a:pt x="67051" y="298924"/>
                    <a:pt x="251171" y="96560"/>
                    <a:pt x="493121" y="68619"/>
                  </a:cubicBezTo>
                  <a:cubicBezTo>
                    <a:pt x="508841" y="67069"/>
                    <a:pt x="524561" y="66405"/>
                    <a:pt x="540281" y="66405"/>
                  </a:cubicBezTo>
                  <a:moveTo>
                    <a:pt x="540281" y="-16"/>
                  </a:moveTo>
                  <a:cubicBezTo>
                    <a:pt x="522347" y="-16"/>
                    <a:pt x="504413" y="-16"/>
                    <a:pt x="486701" y="2419"/>
                  </a:cubicBezTo>
                  <a:cubicBezTo>
                    <a:pt x="183244" y="39328"/>
                    <a:pt x="-32847" y="315242"/>
                    <a:pt x="4061" y="618699"/>
                  </a:cubicBezTo>
                  <a:cubicBezTo>
                    <a:pt x="37228" y="891513"/>
                    <a:pt x="265540" y="1098659"/>
                    <a:pt x="540281" y="1105235"/>
                  </a:cubicBezTo>
                  <a:cubicBezTo>
                    <a:pt x="558214" y="1105235"/>
                    <a:pt x="576148" y="1105235"/>
                    <a:pt x="593860" y="1102577"/>
                  </a:cubicBezTo>
                  <a:cubicBezTo>
                    <a:pt x="897229" y="1064851"/>
                    <a:pt x="1112544" y="788338"/>
                    <a:pt x="1074817" y="484992"/>
                  </a:cubicBezTo>
                  <a:cubicBezTo>
                    <a:pt x="1041053" y="213396"/>
                    <a:pt x="813870" y="7268"/>
                    <a:pt x="540281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0" name="Forma Livre: Forma 37">
              <a:extLst>
                <a:ext uri="{FF2B5EF4-FFF2-40B4-BE49-F238E27FC236}">
                  <a16:creationId xmlns:a16="http://schemas.microsoft.com/office/drawing/2014/main" id="{24CF1AA9-E82D-8AEF-E238-E96CF6F27DA1}"/>
                </a:ext>
              </a:extLst>
            </p:cNvPr>
            <p:cNvSpPr/>
            <p:nvPr/>
          </p:nvSpPr>
          <p:spPr>
            <a:xfrm rot="1711717">
              <a:off x="4082214" y="4671382"/>
              <a:ext cx="1038851" cy="1039316"/>
            </a:xfrm>
            <a:custGeom>
              <a:avLst/>
              <a:gdLst>
                <a:gd name="connsiteX0" fmla="*/ 519902 w 1038851"/>
                <a:gd name="connsiteY0" fmla="*/ 1039300 h 1039316"/>
                <a:gd name="connsiteX1" fmla="*/ -43 w 1038851"/>
                <a:gd name="connsiteY1" fmla="*/ 519531 h 1039316"/>
                <a:gd name="connsiteX2" fmla="*/ 215914 w 1038851"/>
                <a:gd name="connsiteY2" fmla="*/ 97668 h 1039316"/>
                <a:gd name="connsiteX3" fmla="*/ 941124 w 1038851"/>
                <a:gd name="connsiteY3" fmla="*/ 216451 h 1039316"/>
                <a:gd name="connsiteX4" fmla="*/ 822341 w 1038851"/>
                <a:gd name="connsiteY4" fmla="*/ 941661 h 1039316"/>
                <a:gd name="connsiteX5" fmla="*/ 519902 w 1038851"/>
                <a:gd name="connsiteY5" fmla="*/ 1039300 h 103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8851" h="1039316">
                  <a:moveTo>
                    <a:pt x="519902" y="1039300"/>
                  </a:moveTo>
                  <a:cubicBezTo>
                    <a:pt x="232785" y="1039345"/>
                    <a:pt x="0" y="806626"/>
                    <a:pt x="-43" y="519531"/>
                  </a:cubicBezTo>
                  <a:cubicBezTo>
                    <a:pt x="-66" y="352371"/>
                    <a:pt x="80282" y="195395"/>
                    <a:pt x="215914" y="97668"/>
                  </a:cubicBezTo>
                  <a:cubicBezTo>
                    <a:pt x="448987" y="-69803"/>
                    <a:pt x="773676" y="-16621"/>
                    <a:pt x="941124" y="216451"/>
                  </a:cubicBezTo>
                  <a:cubicBezTo>
                    <a:pt x="1108595" y="449501"/>
                    <a:pt x="1055413" y="774191"/>
                    <a:pt x="822341" y="941661"/>
                  </a:cubicBezTo>
                  <a:cubicBezTo>
                    <a:pt x="734200" y="1005005"/>
                    <a:pt x="628435" y="1039145"/>
                    <a:pt x="519902" y="103930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1" name="Forma Livre: Forma 38">
              <a:extLst>
                <a:ext uri="{FF2B5EF4-FFF2-40B4-BE49-F238E27FC236}">
                  <a16:creationId xmlns:a16="http://schemas.microsoft.com/office/drawing/2014/main" id="{BE5D17A7-2995-D401-D270-3B9988449948}"/>
                </a:ext>
              </a:extLst>
            </p:cNvPr>
            <p:cNvSpPr/>
            <p:nvPr/>
          </p:nvSpPr>
          <p:spPr>
            <a:xfrm rot="1711717">
              <a:off x="4049923" y="4637553"/>
              <a:ext cx="1104636" cy="1105914"/>
            </a:xfrm>
            <a:custGeom>
              <a:avLst/>
              <a:gdLst>
                <a:gd name="connsiteX0" fmla="*/ 551633 w 1104636"/>
                <a:gd name="connsiteY0" fmla="*/ 67069 h 1105914"/>
                <a:gd name="connsiteX1" fmla="*/ 1038368 w 1104636"/>
                <a:gd name="connsiteY1" fmla="*/ 554513 h 1105914"/>
                <a:gd name="connsiteX2" fmla="*/ 550925 w 1104636"/>
                <a:gd name="connsiteY2" fmla="*/ 1041249 h 1105914"/>
                <a:gd name="connsiteX3" fmla="*/ 64189 w 1104636"/>
                <a:gd name="connsiteY3" fmla="*/ 553805 h 1105914"/>
                <a:gd name="connsiteX4" fmla="*/ 267793 w 1104636"/>
                <a:gd name="connsiteY4" fmla="*/ 158067 h 1105914"/>
                <a:gd name="connsiteX5" fmla="*/ 551633 w 1104636"/>
                <a:gd name="connsiteY5" fmla="*/ 66405 h 1105914"/>
                <a:gd name="connsiteX6" fmla="*/ 551633 w 1104636"/>
                <a:gd name="connsiteY6" fmla="*/ -16 h 1105914"/>
                <a:gd name="connsiteX7" fmla="*/ -40 w 1104636"/>
                <a:gd name="connsiteY7" fmla="*/ 555310 h 1105914"/>
                <a:gd name="connsiteX8" fmla="*/ 103511 w 1104636"/>
                <a:gd name="connsiteY8" fmla="*/ 875860 h 1105914"/>
                <a:gd name="connsiteX9" fmla="*/ 552519 w 1104636"/>
                <a:gd name="connsiteY9" fmla="*/ 1105899 h 1105914"/>
                <a:gd name="connsiteX10" fmla="*/ 1104591 w 1104636"/>
                <a:gd name="connsiteY10" fmla="*/ 550949 h 1105914"/>
                <a:gd name="connsiteX11" fmla="*/ 1000862 w 1104636"/>
                <a:gd name="connsiteY11" fmla="*/ 229802 h 1105914"/>
                <a:gd name="connsiteX12" fmla="*/ 551633 w 1104636"/>
                <a:gd name="connsiteY12" fmla="*/ -16 h 1105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04636" h="1105914">
                  <a:moveTo>
                    <a:pt x="551633" y="67069"/>
                  </a:moveTo>
                  <a:cubicBezTo>
                    <a:pt x="820640" y="67269"/>
                    <a:pt x="1038568" y="285507"/>
                    <a:pt x="1038368" y="554513"/>
                  </a:cubicBezTo>
                  <a:cubicBezTo>
                    <a:pt x="1038191" y="823520"/>
                    <a:pt x="819953" y="1041448"/>
                    <a:pt x="550925" y="1041249"/>
                  </a:cubicBezTo>
                  <a:cubicBezTo>
                    <a:pt x="281919" y="1041049"/>
                    <a:pt x="64012" y="822811"/>
                    <a:pt x="64189" y="553805"/>
                  </a:cubicBezTo>
                  <a:cubicBezTo>
                    <a:pt x="64300" y="396785"/>
                    <a:pt x="140109" y="249462"/>
                    <a:pt x="267793" y="158067"/>
                  </a:cubicBezTo>
                  <a:cubicBezTo>
                    <a:pt x="350443" y="98509"/>
                    <a:pt x="449743" y="66427"/>
                    <a:pt x="551633" y="66405"/>
                  </a:cubicBezTo>
                  <a:moveTo>
                    <a:pt x="551633" y="-16"/>
                  </a:moveTo>
                  <a:cubicBezTo>
                    <a:pt x="245940" y="1002"/>
                    <a:pt x="-1059" y="249617"/>
                    <a:pt x="-40" y="555310"/>
                  </a:cubicBezTo>
                  <a:cubicBezTo>
                    <a:pt x="337" y="670330"/>
                    <a:pt x="36536" y="782361"/>
                    <a:pt x="103511" y="875860"/>
                  </a:cubicBezTo>
                  <a:cubicBezTo>
                    <a:pt x="207615" y="1020104"/>
                    <a:pt x="374621" y="1105677"/>
                    <a:pt x="552519" y="1105899"/>
                  </a:cubicBezTo>
                  <a:cubicBezTo>
                    <a:pt x="858212" y="1105102"/>
                    <a:pt x="1105388" y="856642"/>
                    <a:pt x="1104591" y="550949"/>
                  </a:cubicBezTo>
                  <a:cubicBezTo>
                    <a:pt x="1104281" y="435708"/>
                    <a:pt x="1068015" y="323433"/>
                    <a:pt x="1000862" y="229802"/>
                  </a:cubicBezTo>
                  <a:cubicBezTo>
                    <a:pt x="896626" y="85601"/>
                    <a:pt x="729554" y="117"/>
                    <a:pt x="551633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2" name="Forma Livre: Forma 39">
              <a:extLst>
                <a:ext uri="{FF2B5EF4-FFF2-40B4-BE49-F238E27FC236}">
                  <a16:creationId xmlns:a16="http://schemas.microsoft.com/office/drawing/2014/main" id="{53C6DFC5-0F18-E606-1027-A3186469D6C4}"/>
                </a:ext>
              </a:extLst>
            </p:cNvPr>
            <p:cNvSpPr/>
            <p:nvPr/>
          </p:nvSpPr>
          <p:spPr>
            <a:xfrm rot="1711717">
              <a:off x="-5165983" y="4942888"/>
              <a:ext cx="1039497" cy="1039493"/>
            </a:xfrm>
            <a:custGeom>
              <a:avLst/>
              <a:gdLst>
                <a:gd name="connsiteX0" fmla="*/ 520144 w 1039497"/>
                <a:gd name="connsiteY0" fmla="*/ 1039477 h 1039493"/>
                <a:gd name="connsiteX1" fmla="*/ -43 w 1039497"/>
                <a:gd name="connsiteY1" fmla="*/ 520395 h 1039493"/>
                <a:gd name="connsiteX2" fmla="*/ 216377 w 1039497"/>
                <a:gd name="connsiteY2" fmla="*/ 97845 h 1039493"/>
                <a:gd name="connsiteX3" fmla="*/ 519259 w 1039497"/>
                <a:gd name="connsiteY3" fmla="*/ -16 h 1039493"/>
                <a:gd name="connsiteX4" fmla="*/ 941698 w 1039497"/>
                <a:gd name="connsiteY4" fmla="*/ 216518 h 1039493"/>
                <a:gd name="connsiteX5" fmla="*/ 823105 w 1039497"/>
                <a:gd name="connsiteY5" fmla="*/ 941772 h 1039493"/>
                <a:gd name="connsiteX6" fmla="*/ 521030 w 1039497"/>
                <a:gd name="connsiteY6" fmla="*/ 1039477 h 1039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9497" h="1039493">
                  <a:moveTo>
                    <a:pt x="520144" y="1039477"/>
                  </a:moveTo>
                  <a:cubicBezTo>
                    <a:pt x="233158" y="1039787"/>
                    <a:pt x="262" y="807380"/>
                    <a:pt x="-43" y="520395"/>
                  </a:cubicBezTo>
                  <a:cubicBezTo>
                    <a:pt x="-220" y="352903"/>
                    <a:pt x="80353" y="195572"/>
                    <a:pt x="216377" y="97845"/>
                  </a:cubicBezTo>
                  <a:cubicBezTo>
                    <a:pt x="304505" y="34125"/>
                    <a:pt x="410509" y="-127"/>
                    <a:pt x="519259" y="-16"/>
                  </a:cubicBezTo>
                  <a:cubicBezTo>
                    <a:pt x="686667" y="161"/>
                    <a:pt x="843811" y="80708"/>
                    <a:pt x="941698" y="216518"/>
                  </a:cubicBezTo>
                  <a:cubicBezTo>
                    <a:pt x="1109219" y="449546"/>
                    <a:pt x="1056124" y="774235"/>
                    <a:pt x="823105" y="941772"/>
                  </a:cubicBezTo>
                  <a:cubicBezTo>
                    <a:pt x="735073" y="1005049"/>
                    <a:pt x="629449" y="1039212"/>
                    <a:pt x="521030" y="103947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3" name="Forma Livre: Forma 40">
              <a:extLst>
                <a:ext uri="{FF2B5EF4-FFF2-40B4-BE49-F238E27FC236}">
                  <a16:creationId xmlns:a16="http://schemas.microsoft.com/office/drawing/2014/main" id="{6EE8B514-0CCA-41D8-DB46-9EDD9FAE470C}"/>
                </a:ext>
              </a:extLst>
            </p:cNvPr>
            <p:cNvSpPr/>
            <p:nvPr/>
          </p:nvSpPr>
          <p:spPr>
            <a:xfrm rot="1711717">
              <a:off x="-5200281" y="4909459"/>
              <a:ext cx="1107021" cy="1107025"/>
            </a:xfrm>
            <a:custGeom>
              <a:avLst/>
              <a:gdLst>
                <a:gd name="connsiteX0" fmla="*/ 553330 w 1107021"/>
                <a:gd name="connsiteY0" fmla="*/ 66409 h 1107025"/>
                <a:gd name="connsiteX1" fmla="*/ 1041217 w 1107021"/>
                <a:gd name="connsiteY1" fmla="*/ 552701 h 1107025"/>
                <a:gd name="connsiteX2" fmla="*/ 554927 w 1107021"/>
                <a:gd name="connsiteY2" fmla="*/ 1040588 h 1107025"/>
                <a:gd name="connsiteX3" fmla="*/ 67040 w 1107021"/>
                <a:gd name="connsiteY3" fmla="*/ 554296 h 1107025"/>
                <a:gd name="connsiteX4" fmla="*/ 269711 w 1107021"/>
                <a:gd name="connsiteY4" fmla="*/ 158070 h 1107025"/>
                <a:gd name="connsiteX5" fmla="*/ 553330 w 1107021"/>
                <a:gd name="connsiteY5" fmla="*/ 66409 h 1107025"/>
                <a:gd name="connsiteX6" fmla="*/ 553330 w 1107021"/>
                <a:gd name="connsiteY6" fmla="*/ -13 h 1107025"/>
                <a:gd name="connsiteX7" fmla="*/ -43 w 1107021"/>
                <a:gd name="connsiteY7" fmla="*/ 553631 h 1107025"/>
                <a:gd name="connsiteX8" fmla="*/ 553602 w 1107021"/>
                <a:gd name="connsiteY8" fmla="*/ 1107009 h 1107025"/>
                <a:gd name="connsiteX9" fmla="*/ 1106978 w 1107021"/>
                <a:gd name="connsiteY9" fmla="*/ 553365 h 1107025"/>
                <a:gd name="connsiteX10" fmla="*/ 1002781 w 1107021"/>
                <a:gd name="connsiteY10" fmla="*/ 230248 h 1107025"/>
                <a:gd name="connsiteX11" fmla="*/ 553330 w 1107021"/>
                <a:gd name="connsiteY11" fmla="*/ -13 h 110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5">
                  <a:moveTo>
                    <a:pt x="553330" y="66409"/>
                  </a:moveTo>
                  <a:cubicBezTo>
                    <a:pt x="822341" y="65966"/>
                    <a:pt x="1040776" y="283695"/>
                    <a:pt x="1041217" y="552701"/>
                  </a:cubicBezTo>
                  <a:cubicBezTo>
                    <a:pt x="1041660" y="821707"/>
                    <a:pt x="823940" y="1040145"/>
                    <a:pt x="554927" y="1040588"/>
                  </a:cubicBezTo>
                  <a:cubicBezTo>
                    <a:pt x="285916" y="1041031"/>
                    <a:pt x="67480" y="823302"/>
                    <a:pt x="67040" y="554296"/>
                  </a:cubicBezTo>
                  <a:cubicBezTo>
                    <a:pt x="66783" y="397275"/>
                    <a:pt x="142238" y="249754"/>
                    <a:pt x="269711" y="158070"/>
                  </a:cubicBezTo>
                  <a:cubicBezTo>
                    <a:pt x="352350" y="98623"/>
                    <a:pt x="451535" y="66586"/>
                    <a:pt x="553330" y="66409"/>
                  </a:cubicBezTo>
                  <a:moveTo>
                    <a:pt x="553330" y="-13"/>
                  </a:moveTo>
                  <a:cubicBezTo>
                    <a:pt x="247635" y="54"/>
                    <a:pt x="-119" y="247938"/>
                    <a:pt x="-43" y="553631"/>
                  </a:cubicBezTo>
                  <a:cubicBezTo>
                    <a:pt x="32" y="859324"/>
                    <a:pt x="247907" y="1107076"/>
                    <a:pt x="553602" y="1107009"/>
                  </a:cubicBezTo>
                  <a:cubicBezTo>
                    <a:pt x="859298" y="1106943"/>
                    <a:pt x="1107054" y="859058"/>
                    <a:pt x="1106978" y="553365"/>
                  </a:cubicBezTo>
                  <a:cubicBezTo>
                    <a:pt x="1106950" y="437394"/>
                    <a:pt x="1070502" y="324389"/>
                    <a:pt x="1002781" y="230248"/>
                  </a:cubicBezTo>
                  <a:cubicBezTo>
                    <a:pt x="899142" y="85184"/>
                    <a:pt x="731614" y="-654"/>
                    <a:pt x="553330" y="-13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4" name="Forma Livre: Forma 41">
              <a:extLst>
                <a:ext uri="{FF2B5EF4-FFF2-40B4-BE49-F238E27FC236}">
                  <a16:creationId xmlns:a16="http://schemas.microsoft.com/office/drawing/2014/main" id="{F35846B2-7117-318A-AD42-CA54B2254F0C}"/>
                </a:ext>
              </a:extLst>
            </p:cNvPr>
            <p:cNvSpPr/>
            <p:nvPr/>
          </p:nvSpPr>
          <p:spPr>
            <a:xfrm rot="1711717">
              <a:off x="1896047" y="8737952"/>
              <a:ext cx="1040157" cy="1040163"/>
            </a:xfrm>
            <a:custGeom>
              <a:avLst/>
              <a:gdLst>
                <a:gd name="connsiteX0" fmla="*/ 519791 w 1040157"/>
                <a:gd name="connsiteY0" fmla="*/ 1040142 h 1040163"/>
                <a:gd name="connsiteX1" fmla="*/ -43 w 1040157"/>
                <a:gd name="connsiteY1" fmla="*/ 519819 h 1040163"/>
                <a:gd name="connsiteX2" fmla="*/ 520278 w 1040157"/>
                <a:gd name="connsiteY2" fmla="*/ -16 h 1040163"/>
                <a:gd name="connsiteX3" fmla="*/ 1040114 w 1040157"/>
                <a:gd name="connsiteY3" fmla="*/ 520307 h 1040163"/>
                <a:gd name="connsiteX4" fmla="*/ 994704 w 1040157"/>
                <a:gd name="connsiteY4" fmla="*/ 732611 h 1040163"/>
                <a:gd name="connsiteX5" fmla="*/ 520235 w 1040157"/>
                <a:gd name="connsiteY5" fmla="*/ 1040142 h 104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157" h="1040163">
                  <a:moveTo>
                    <a:pt x="519791" y="1040142"/>
                  </a:moveTo>
                  <a:cubicBezTo>
                    <a:pt x="232564" y="1040009"/>
                    <a:pt x="-177" y="807047"/>
                    <a:pt x="-43" y="519819"/>
                  </a:cubicBezTo>
                  <a:cubicBezTo>
                    <a:pt x="89" y="232591"/>
                    <a:pt x="233051" y="-149"/>
                    <a:pt x="520278" y="-16"/>
                  </a:cubicBezTo>
                  <a:cubicBezTo>
                    <a:pt x="807528" y="116"/>
                    <a:pt x="1040247" y="233078"/>
                    <a:pt x="1040114" y="520307"/>
                  </a:cubicBezTo>
                  <a:cubicBezTo>
                    <a:pt x="1040092" y="593481"/>
                    <a:pt x="1024616" y="665836"/>
                    <a:pt x="994704" y="732611"/>
                  </a:cubicBezTo>
                  <a:cubicBezTo>
                    <a:pt x="911766" y="920340"/>
                    <a:pt x="725476" y="1041094"/>
                    <a:pt x="520235" y="104014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5" name="Forma Livre: Forma 42">
              <a:extLst>
                <a:ext uri="{FF2B5EF4-FFF2-40B4-BE49-F238E27FC236}">
                  <a16:creationId xmlns:a16="http://schemas.microsoft.com/office/drawing/2014/main" id="{7616FBF3-7F44-F66A-5DB8-96B199182025}"/>
                </a:ext>
              </a:extLst>
            </p:cNvPr>
            <p:cNvSpPr/>
            <p:nvPr/>
          </p:nvSpPr>
          <p:spPr>
            <a:xfrm rot="1711717">
              <a:off x="1862279" y="8705092"/>
              <a:ext cx="1107021" cy="1107021"/>
            </a:xfrm>
            <a:custGeom>
              <a:avLst/>
              <a:gdLst>
                <a:gd name="connsiteX0" fmla="*/ 553689 w 1107021"/>
                <a:gd name="connsiteY0" fmla="*/ 66405 h 1107021"/>
                <a:gd name="connsiteX1" fmla="*/ 1040890 w 1107021"/>
                <a:gd name="connsiteY1" fmla="*/ 553384 h 1107021"/>
                <a:gd name="connsiteX2" fmla="*/ 553910 w 1107021"/>
                <a:gd name="connsiteY2" fmla="*/ 1040584 h 1107021"/>
                <a:gd name="connsiteX3" fmla="*/ 66710 w 1107021"/>
                <a:gd name="connsiteY3" fmla="*/ 553606 h 1107021"/>
                <a:gd name="connsiteX4" fmla="*/ 109330 w 1107021"/>
                <a:gd name="connsiteY4" fmla="*/ 354231 h 1107021"/>
                <a:gd name="connsiteX5" fmla="*/ 553689 w 1107021"/>
                <a:gd name="connsiteY5" fmla="*/ 66405 h 1107021"/>
                <a:gd name="connsiteX6" fmla="*/ 553689 w 1107021"/>
                <a:gd name="connsiteY6" fmla="*/ -16 h 1107021"/>
                <a:gd name="connsiteX7" fmla="*/ -43 w 1107021"/>
                <a:gd name="connsiteY7" fmla="*/ 553274 h 1107021"/>
                <a:gd name="connsiteX8" fmla="*/ 553246 w 1107021"/>
                <a:gd name="connsiteY8" fmla="*/ 1107006 h 1107021"/>
                <a:gd name="connsiteX9" fmla="*/ 1106978 w 1107021"/>
                <a:gd name="connsiteY9" fmla="*/ 553717 h 1107021"/>
                <a:gd name="connsiteX10" fmla="*/ 779521 w 1107021"/>
                <a:gd name="connsiteY10" fmla="*/ 48250 h 1107021"/>
                <a:gd name="connsiteX11" fmla="*/ 553689 w 1107021"/>
                <a:gd name="connsiteY11" fmla="*/ -16 h 110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1" h="1107021">
                  <a:moveTo>
                    <a:pt x="553689" y="66405"/>
                  </a:moveTo>
                  <a:cubicBezTo>
                    <a:pt x="822695" y="66339"/>
                    <a:pt x="1040823" y="284378"/>
                    <a:pt x="1040890" y="553384"/>
                  </a:cubicBezTo>
                  <a:cubicBezTo>
                    <a:pt x="1040956" y="822391"/>
                    <a:pt x="822917" y="1040518"/>
                    <a:pt x="553910" y="1040584"/>
                  </a:cubicBezTo>
                  <a:cubicBezTo>
                    <a:pt x="284882" y="1040651"/>
                    <a:pt x="66777" y="822612"/>
                    <a:pt x="66710" y="553606"/>
                  </a:cubicBezTo>
                  <a:cubicBezTo>
                    <a:pt x="66688" y="484882"/>
                    <a:pt x="81212" y="416933"/>
                    <a:pt x="109330" y="354231"/>
                  </a:cubicBezTo>
                  <a:cubicBezTo>
                    <a:pt x="187819" y="179145"/>
                    <a:pt x="361798" y="66450"/>
                    <a:pt x="553689" y="66405"/>
                  </a:cubicBezTo>
                  <a:moveTo>
                    <a:pt x="553689" y="-16"/>
                  </a:moveTo>
                  <a:cubicBezTo>
                    <a:pt x="247996" y="-148"/>
                    <a:pt x="67" y="247581"/>
                    <a:pt x="-43" y="553274"/>
                  </a:cubicBezTo>
                  <a:cubicBezTo>
                    <a:pt x="-177" y="858966"/>
                    <a:pt x="247553" y="1106873"/>
                    <a:pt x="553246" y="1107006"/>
                  </a:cubicBezTo>
                  <a:cubicBezTo>
                    <a:pt x="858939" y="1107139"/>
                    <a:pt x="1106845" y="859410"/>
                    <a:pt x="1106978" y="553717"/>
                  </a:cubicBezTo>
                  <a:cubicBezTo>
                    <a:pt x="1107067" y="335390"/>
                    <a:pt x="978807" y="137410"/>
                    <a:pt x="779521" y="48250"/>
                  </a:cubicBezTo>
                  <a:cubicBezTo>
                    <a:pt x="708473" y="16457"/>
                    <a:pt x="631512" y="6"/>
                    <a:pt x="553689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6" name="Forma Livre: Forma 43">
              <a:extLst>
                <a:ext uri="{FF2B5EF4-FFF2-40B4-BE49-F238E27FC236}">
                  <a16:creationId xmlns:a16="http://schemas.microsoft.com/office/drawing/2014/main" id="{AE4DC971-5B07-B919-986C-A736E7A82A21}"/>
                </a:ext>
              </a:extLst>
            </p:cNvPr>
            <p:cNvSpPr/>
            <p:nvPr/>
          </p:nvSpPr>
          <p:spPr>
            <a:xfrm rot="1711717">
              <a:off x="-2980227" y="875913"/>
              <a:ext cx="1039528" cy="1039398"/>
            </a:xfrm>
            <a:custGeom>
              <a:avLst/>
              <a:gdLst>
                <a:gd name="connsiteX0" fmla="*/ 519383 w 1039528"/>
                <a:gd name="connsiteY0" fmla="*/ 1039382 h 1039398"/>
                <a:gd name="connsiteX1" fmla="*/ 306835 w 1039528"/>
                <a:gd name="connsiteY1" fmla="*/ 993773 h 1039398"/>
                <a:gd name="connsiteX2" fmla="*/ 45695 w 1039528"/>
                <a:gd name="connsiteY2" fmla="*/ 306866 h 1039398"/>
                <a:gd name="connsiteX3" fmla="*/ 732607 w 1039528"/>
                <a:gd name="connsiteY3" fmla="*/ 45720 h 1039398"/>
                <a:gd name="connsiteX4" fmla="*/ 993746 w 1039528"/>
                <a:gd name="connsiteY4" fmla="*/ 732626 h 1039398"/>
                <a:gd name="connsiteX5" fmla="*/ 519383 w 1039528"/>
                <a:gd name="connsiteY5" fmla="*/ 1039382 h 103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9528" h="1039398">
                  <a:moveTo>
                    <a:pt x="519383" y="1039382"/>
                  </a:moveTo>
                  <a:cubicBezTo>
                    <a:pt x="446096" y="1039471"/>
                    <a:pt x="373637" y="1023906"/>
                    <a:pt x="306835" y="993773"/>
                  </a:cubicBezTo>
                  <a:cubicBezTo>
                    <a:pt x="45037" y="876207"/>
                    <a:pt x="-71880" y="568655"/>
                    <a:pt x="45695" y="306866"/>
                  </a:cubicBezTo>
                  <a:cubicBezTo>
                    <a:pt x="163267" y="45055"/>
                    <a:pt x="470809" y="-71846"/>
                    <a:pt x="732607" y="45720"/>
                  </a:cubicBezTo>
                  <a:cubicBezTo>
                    <a:pt x="994404" y="163285"/>
                    <a:pt x="1111321" y="470838"/>
                    <a:pt x="993746" y="732626"/>
                  </a:cubicBezTo>
                  <a:cubicBezTo>
                    <a:pt x="909867" y="919403"/>
                    <a:pt x="724129" y="1039515"/>
                    <a:pt x="519383" y="10393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2140" cap="flat">
              <a:noFill/>
              <a:prstDash val="solid"/>
              <a:miter/>
            </a:ln>
            <a:effectLst>
              <a:innerShdw blurRad="127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7" name="azul claro menor">
              <a:extLst>
                <a:ext uri="{FF2B5EF4-FFF2-40B4-BE49-F238E27FC236}">
                  <a16:creationId xmlns:a16="http://schemas.microsoft.com/office/drawing/2014/main" id="{BC2B5082-4F03-0495-3B53-B7590BDA7901}"/>
                </a:ext>
              </a:extLst>
            </p:cNvPr>
            <p:cNvSpPr/>
            <p:nvPr/>
          </p:nvSpPr>
          <p:spPr>
            <a:xfrm rot="1711717">
              <a:off x="-3014695" y="842033"/>
              <a:ext cx="1107022" cy="1107022"/>
            </a:xfrm>
            <a:custGeom>
              <a:avLst/>
              <a:gdLst>
                <a:gd name="connsiteX0" fmla="*/ 554238 w 1107022"/>
                <a:gd name="connsiteY0" fmla="*/ 66406 h 1107022"/>
                <a:gd name="connsiteX1" fmla="*/ 1041658 w 1107022"/>
                <a:gd name="connsiteY1" fmla="*/ 553163 h 1107022"/>
                <a:gd name="connsiteX2" fmla="*/ 554896 w 1107022"/>
                <a:gd name="connsiteY2" fmla="*/ 1040585 h 1107022"/>
                <a:gd name="connsiteX3" fmla="*/ 67479 w 1107022"/>
                <a:gd name="connsiteY3" fmla="*/ 553827 h 1107022"/>
                <a:gd name="connsiteX4" fmla="*/ 110101 w 1107022"/>
                <a:gd name="connsiteY4" fmla="*/ 354231 h 1107022"/>
                <a:gd name="connsiteX5" fmla="*/ 554238 w 1107022"/>
                <a:gd name="connsiteY5" fmla="*/ 66406 h 1107022"/>
                <a:gd name="connsiteX6" fmla="*/ 554238 w 1107022"/>
                <a:gd name="connsiteY6" fmla="*/ -16 h 1107022"/>
                <a:gd name="connsiteX7" fmla="*/ -43 w 1107022"/>
                <a:gd name="connsiteY7" fmla="*/ 552720 h 1107022"/>
                <a:gd name="connsiteX8" fmla="*/ 552698 w 1107022"/>
                <a:gd name="connsiteY8" fmla="*/ 1107006 h 1107022"/>
                <a:gd name="connsiteX9" fmla="*/ 1106979 w 1107022"/>
                <a:gd name="connsiteY9" fmla="*/ 554270 h 1107022"/>
                <a:gd name="connsiteX10" fmla="*/ 780514 w 1107022"/>
                <a:gd name="connsiteY10" fmla="*/ 48693 h 1107022"/>
                <a:gd name="connsiteX11" fmla="*/ 554238 w 1107022"/>
                <a:gd name="connsiteY11" fmla="*/ -16 h 110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7022" h="1107022">
                  <a:moveTo>
                    <a:pt x="554238" y="66406"/>
                  </a:moveTo>
                  <a:cubicBezTo>
                    <a:pt x="823252" y="66229"/>
                    <a:pt x="1041474" y="284157"/>
                    <a:pt x="1041658" y="553163"/>
                  </a:cubicBezTo>
                  <a:cubicBezTo>
                    <a:pt x="1041840" y="822169"/>
                    <a:pt x="823909" y="1040408"/>
                    <a:pt x="554896" y="1040585"/>
                  </a:cubicBezTo>
                  <a:cubicBezTo>
                    <a:pt x="285885" y="1040762"/>
                    <a:pt x="67660" y="822834"/>
                    <a:pt x="67479" y="553827"/>
                  </a:cubicBezTo>
                  <a:cubicBezTo>
                    <a:pt x="67432" y="485037"/>
                    <a:pt x="81959" y="417000"/>
                    <a:pt x="110101" y="354231"/>
                  </a:cubicBezTo>
                  <a:cubicBezTo>
                    <a:pt x="187522" y="178326"/>
                    <a:pt x="362048" y="65210"/>
                    <a:pt x="554238" y="66406"/>
                  </a:cubicBezTo>
                  <a:moveTo>
                    <a:pt x="554238" y="-16"/>
                  </a:moveTo>
                  <a:cubicBezTo>
                    <a:pt x="248543" y="-436"/>
                    <a:pt x="382" y="247028"/>
                    <a:pt x="-43" y="552720"/>
                  </a:cubicBezTo>
                  <a:cubicBezTo>
                    <a:pt x="-468" y="858414"/>
                    <a:pt x="247002" y="1106586"/>
                    <a:pt x="552698" y="1107006"/>
                  </a:cubicBezTo>
                  <a:cubicBezTo>
                    <a:pt x="858393" y="1107427"/>
                    <a:pt x="1106552" y="859963"/>
                    <a:pt x="1106979" y="554270"/>
                  </a:cubicBezTo>
                  <a:cubicBezTo>
                    <a:pt x="1107282" y="336143"/>
                    <a:pt x="979448" y="138163"/>
                    <a:pt x="780514" y="48693"/>
                  </a:cubicBezTo>
                  <a:cubicBezTo>
                    <a:pt x="709363" y="16700"/>
                    <a:pt x="632253" y="95"/>
                    <a:pt x="554238" y="-16"/>
                  </a:cubicBezTo>
                  <a:close/>
                </a:path>
              </a:pathLst>
            </a:custGeom>
            <a:solidFill>
              <a:srgbClr val="FFFFFF"/>
            </a:solidFill>
            <a:ln w="221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  <p:sp>
          <p:nvSpPr>
            <p:cNvPr id="48" name="centro">
              <a:extLst>
                <a:ext uri="{FF2B5EF4-FFF2-40B4-BE49-F238E27FC236}">
                  <a16:creationId xmlns:a16="http://schemas.microsoft.com/office/drawing/2014/main" id="{636C8071-C353-726C-5B29-436E57D92D95}"/>
                </a:ext>
              </a:extLst>
            </p:cNvPr>
            <p:cNvSpPr/>
            <p:nvPr/>
          </p:nvSpPr>
          <p:spPr>
            <a:xfrm>
              <a:off x="-1899753" y="3449307"/>
              <a:ext cx="3755017" cy="3755017"/>
            </a:xfrm>
            <a:custGeom>
              <a:avLst/>
              <a:gdLst>
                <a:gd name="connsiteX0" fmla="*/ 3755018 w 3755017"/>
                <a:gd name="connsiteY0" fmla="*/ 1877509 h 3755017"/>
                <a:gd name="connsiteX1" fmla="*/ 1877509 w 3755017"/>
                <a:gd name="connsiteY1" fmla="*/ 3755018 h 3755017"/>
                <a:gd name="connsiteX2" fmla="*/ 0 w 3755017"/>
                <a:gd name="connsiteY2" fmla="*/ 1877509 h 3755017"/>
                <a:gd name="connsiteX3" fmla="*/ 1877509 w 3755017"/>
                <a:gd name="connsiteY3" fmla="*/ 0 h 3755017"/>
                <a:gd name="connsiteX4" fmla="*/ 3755018 w 3755017"/>
                <a:gd name="connsiteY4" fmla="*/ 1877509 h 3755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5017" h="3755017">
                  <a:moveTo>
                    <a:pt x="3755018" y="1877509"/>
                  </a:moveTo>
                  <a:cubicBezTo>
                    <a:pt x="3755018" y="2914429"/>
                    <a:pt x="2914429" y="3755018"/>
                    <a:pt x="1877509" y="3755018"/>
                  </a:cubicBezTo>
                  <a:cubicBezTo>
                    <a:pt x="840590" y="3755018"/>
                    <a:pt x="0" y="2914429"/>
                    <a:pt x="0" y="1877509"/>
                  </a:cubicBezTo>
                  <a:cubicBezTo>
                    <a:pt x="0" y="840590"/>
                    <a:pt x="840589" y="0"/>
                    <a:pt x="1877509" y="0"/>
                  </a:cubicBezTo>
                  <a:cubicBezTo>
                    <a:pt x="2914429" y="0"/>
                    <a:pt x="3755018" y="840589"/>
                    <a:pt x="3755018" y="1877509"/>
                  </a:cubicBezTo>
                  <a:close/>
                </a:path>
              </a:pathLst>
            </a:custGeom>
            <a:solidFill>
              <a:srgbClr val="FFFFFF"/>
            </a:solidFill>
            <a:ln w="149225" cap="flat">
              <a:solidFill>
                <a:schemeClr val="bg1"/>
              </a:solidFill>
              <a:prstDash val="solid"/>
              <a:miter/>
            </a:ln>
            <a:effectLst>
              <a:innerShdw blurRad="508000">
                <a:prstClr val="black"/>
              </a:innerShdw>
            </a:effectLst>
          </p:spPr>
          <p:txBody>
            <a:bodyPr rtlCol="0" anchor="ctr"/>
            <a:lstStyle/>
            <a:p>
              <a:endParaRPr lang="pt-BR" sz="1599" dirty="0">
                <a:latin typeface="Poppins" pitchFamily="2" charset="77"/>
              </a:endParaRPr>
            </a:p>
          </p:txBody>
        </p:sp>
      </p:grpSp>
      <p:pic>
        <p:nvPicPr>
          <p:cNvPr id="50" name="icone central">
            <a:extLst>
              <a:ext uri="{FF2B5EF4-FFF2-40B4-BE49-F238E27FC236}">
                <a16:creationId xmlns:a16="http://schemas.microsoft.com/office/drawing/2014/main" id="{7C252EA9-A754-8DF4-CC5A-96A72EDAC4C4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9146" y="6327791"/>
            <a:ext cx="1192696" cy="1192696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CF0C60C0-D722-1693-6D1C-94982DBFFD88}"/>
              </a:ext>
            </a:extLst>
          </p:cNvPr>
          <p:cNvSpPr txBox="1"/>
          <p:nvPr/>
        </p:nvSpPr>
        <p:spPr>
          <a:xfrm>
            <a:off x="5804124" y="4075889"/>
            <a:ext cx="393057" cy="461537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pt-BR" sz="23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4</a:t>
            </a:r>
          </a:p>
        </p:txBody>
      </p:sp>
      <p:pic>
        <p:nvPicPr>
          <p:cNvPr id="55" name="Gráfico 54">
            <a:extLst>
              <a:ext uri="{FF2B5EF4-FFF2-40B4-BE49-F238E27FC236}">
                <a16:creationId xmlns:a16="http://schemas.microsoft.com/office/drawing/2014/main" id="{8CA97566-02EA-069C-1860-292DC8DC2B1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51945" y="4775449"/>
            <a:ext cx="766390" cy="766390"/>
          </a:xfrm>
          <a:prstGeom prst="rect">
            <a:avLst/>
          </a:prstGeom>
        </p:spPr>
      </p:pic>
      <p:sp>
        <p:nvSpPr>
          <p:cNvPr id="57" name="CaixaDeTexto 56">
            <a:extLst>
              <a:ext uri="{FF2B5EF4-FFF2-40B4-BE49-F238E27FC236}">
                <a16:creationId xmlns:a16="http://schemas.microsoft.com/office/drawing/2014/main" id="{74D42CE2-3060-45F0-A54B-915651DFAF45}"/>
              </a:ext>
            </a:extLst>
          </p:cNvPr>
          <p:cNvSpPr txBox="1"/>
          <p:nvPr/>
        </p:nvSpPr>
        <p:spPr>
          <a:xfrm>
            <a:off x="22409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dirty="0">
                <a:solidFill>
                  <a:srgbClr val="FFFFFF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58" name="Imagem 57">
            <a:extLst>
              <a:ext uri="{FF2B5EF4-FFF2-40B4-BE49-F238E27FC236}">
                <a16:creationId xmlns:a16="http://schemas.microsoft.com/office/drawing/2014/main" id="{BC7290EB-C0BE-4437-B182-06470B38F0F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59" name="Retângulo 58">
            <a:extLst>
              <a:ext uri="{FF2B5EF4-FFF2-40B4-BE49-F238E27FC236}">
                <a16:creationId xmlns:a16="http://schemas.microsoft.com/office/drawing/2014/main" id="{708B8D80-738A-4F1B-B094-663F88BF0C3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60" name="Imagem 59">
            <a:extLst>
              <a:ext uri="{FF2B5EF4-FFF2-40B4-BE49-F238E27FC236}">
                <a16:creationId xmlns:a16="http://schemas.microsoft.com/office/drawing/2014/main" id="{4EF9CB2A-5B6F-4A97-A787-C6BE82AD8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61" name="índice5">
            <a:extLst>
              <a:ext uri="{FF2B5EF4-FFF2-40B4-BE49-F238E27FC236}">
                <a16:creationId xmlns:a16="http://schemas.microsoft.com/office/drawing/2014/main" id="{B22FF3D7-139A-4941-BB72-30CE39701314}"/>
              </a:ext>
            </a:extLst>
          </p:cNvPr>
          <p:cNvGrpSpPr/>
          <p:nvPr/>
        </p:nvGrpSpPr>
        <p:grpSpPr>
          <a:xfrm>
            <a:off x="-969321" y="111967"/>
            <a:ext cx="1680538" cy="813045"/>
            <a:chOff x="-973394" y="185531"/>
            <a:chExt cx="3362633" cy="1626844"/>
          </a:xfrm>
        </p:grpSpPr>
        <p:pic>
          <p:nvPicPr>
            <p:cNvPr id="62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45FBAC5B-4867-4CB2-9A8E-30534B0777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390632F7-4B4D-4190-946F-C32A8EF4CEA2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4BBC6B98-17FF-48F9-B09B-B93D813F297B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65" name="Oval 19">
                <a:extLst>
                  <a:ext uri="{FF2B5EF4-FFF2-40B4-BE49-F238E27FC236}">
                    <a16:creationId xmlns:a16="http://schemas.microsoft.com/office/drawing/2014/main" id="{E363B912-6951-4169-B838-DAF859CC74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5925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!!alvo1">
            <a:extLst>
              <a:ext uri="{FF2B5EF4-FFF2-40B4-BE49-F238E27FC236}">
                <a16:creationId xmlns:a16="http://schemas.microsoft.com/office/drawing/2014/main" id="{473C95B2-C4C5-2B11-768D-5DBAB1C75D70}"/>
              </a:ext>
            </a:extLst>
          </p:cNvPr>
          <p:cNvSpPr/>
          <p:nvPr/>
        </p:nvSpPr>
        <p:spPr>
          <a:xfrm>
            <a:off x="11099197" y="786070"/>
            <a:ext cx="864421" cy="864421"/>
          </a:xfrm>
          <a:prstGeom prst="ellipse">
            <a:avLst/>
          </a:prstGeom>
          <a:solidFill>
            <a:srgbClr val="541E5A"/>
          </a:solidFill>
          <a:ln>
            <a:noFill/>
          </a:ln>
          <a:scene3d>
            <a:camera prst="orthographicFront"/>
            <a:lightRig rig="threePt" dir="t"/>
          </a:scene3d>
          <a:sp3d>
            <a:bevelT w="508000" h="50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/>
          </a:p>
        </p:txBody>
      </p:sp>
      <p:sp>
        <p:nvSpPr>
          <p:cNvPr id="64" name="!!alvo2">
            <a:extLst>
              <a:ext uri="{FF2B5EF4-FFF2-40B4-BE49-F238E27FC236}">
                <a16:creationId xmlns:a16="http://schemas.microsoft.com/office/drawing/2014/main" id="{398E2F8C-6157-33C7-58D5-D7FC39FC4D16}"/>
              </a:ext>
            </a:extLst>
          </p:cNvPr>
          <p:cNvSpPr/>
          <p:nvPr/>
        </p:nvSpPr>
        <p:spPr>
          <a:xfrm>
            <a:off x="10320486" y="7360"/>
            <a:ext cx="2421842" cy="2421840"/>
          </a:xfrm>
          <a:prstGeom prst="donut">
            <a:avLst>
              <a:gd name="adj" fmla="val 17076"/>
            </a:avLst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>
              <a:solidFill>
                <a:schemeClr val="tx1"/>
              </a:solidFill>
            </a:endParaRPr>
          </a:p>
        </p:txBody>
      </p:sp>
      <p:sp>
        <p:nvSpPr>
          <p:cNvPr id="65" name="!!alvo3">
            <a:extLst>
              <a:ext uri="{FF2B5EF4-FFF2-40B4-BE49-F238E27FC236}">
                <a16:creationId xmlns:a16="http://schemas.microsoft.com/office/drawing/2014/main" id="{E4EF0574-E4E1-1553-887C-6017835F0F45}"/>
              </a:ext>
            </a:extLst>
          </p:cNvPr>
          <p:cNvSpPr>
            <a:spLocks noChangeAspect="1"/>
          </p:cNvSpPr>
          <p:nvPr/>
        </p:nvSpPr>
        <p:spPr>
          <a:xfrm>
            <a:off x="9588431" y="-724694"/>
            <a:ext cx="3885951" cy="3885947"/>
          </a:xfrm>
          <a:prstGeom prst="donut">
            <a:avLst>
              <a:gd name="adj" fmla="val 11200"/>
            </a:avLst>
          </a:prstGeom>
          <a:solidFill>
            <a:srgbClr val="541E5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>
              <a:solidFill>
                <a:schemeClr val="tx1"/>
              </a:solidFill>
            </a:endParaRPr>
          </a:p>
        </p:txBody>
      </p:sp>
      <p:sp>
        <p:nvSpPr>
          <p:cNvPr id="66" name="!!alvo4">
            <a:extLst>
              <a:ext uri="{FF2B5EF4-FFF2-40B4-BE49-F238E27FC236}">
                <a16:creationId xmlns:a16="http://schemas.microsoft.com/office/drawing/2014/main" id="{98F9999A-3BA3-4FD7-0AF8-885EB983C228}"/>
              </a:ext>
            </a:extLst>
          </p:cNvPr>
          <p:cNvSpPr/>
          <p:nvPr/>
        </p:nvSpPr>
        <p:spPr>
          <a:xfrm flipH="1">
            <a:off x="9028738" y="-1284387"/>
            <a:ext cx="5005336" cy="5005332"/>
          </a:xfrm>
          <a:prstGeom prst="donut">
            <a:avLst>
              <a:gd name="adj" fmla="val 6054"/>
            </a:avLst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>
              <a:solidFill>
                <a:schemeClr val="tx1"/>
              </a:solidFill>
            </a:endParaRPr>
          </a:p>
        </p:txBody>
      </p:sp>
      <p:sp>
        <p:nvSpPr>
          <p:cNvPr id="67" name="frame externo">
            <a:extLst>
              <a:ext uri="{FF2B5EF4-FFF2-40B4-BE49-F238E27FC236}">
                <a16:creationId xmlns:a16="http://schemas.microsoft.com/office/drawing/2014/main" id="{1E58AC77-D639-E424-0E12-A6FB7288A489}"/>
              </a:ext>
            </a:extLst>
          </p:cNvPr>
          <p:cNvSpPr/>
          <p:nvPr/>
        </p:nvSpPr>
        <p:spPr>
          <a:xfrm>
            <a:off x="788914" y="1194016"/>
            <a:ext cx="10741403" cy="4832873"/>
          </a:xfrm>
          <a:prstGeom prst="round2DiagRect">
            <a:avLst>
              <a:gd name="adj1" fmla="val 26002"/>
              <a:gd name="adj2" fmla="val 0"/>
            </a:avLst>
          </a:prstGeom>
          <a:gradFill flip="none" rotWithShape="1">
            <a:gsLst>
              <a:gs pos="0">
                <a:schemeClr val="bg1"/>
              </a:gs>
              <a:gs pos="66000">
                <a:schemeClr val="bg1">
                  <a:alpha val="96000"/>
                </a:schemeClr>
              </a:gs>
              <a:gs pos="100000">
                <a:schemeClr val="bg1">
                  <a:alpha val="7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762000" dist="254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/>
          </a:p>
        </p:txBody>
      </p:sp>
      <p:sp>
        <p:nvSpPr>
          <p:cNvPr id="68" name="frame interno">
            <a:extLst>
              <a:ext uri="{FF2B5EF4-FFF2-40B4-BE49-F238E27FC236}">
                <a16:creationId xmlns:a16="http://schemas.microsoft.com/office/drawing/2014/main" id="{1A81938B-C695-A35F-EDFF-A12960DE72FD}"/>
              </a:ext>
            </a:extLst>
          </p:cNvPr>
          <p:cNvSpPr/>
          <p:nvPr/>
        </p:nvSpPr>
        <p:spPr>
          <a:xfrm>
            <a:off x="924382" y="1307669"/>
            <a:ext cx="10470468" cy="4605567"/>
          </a:xfrm>
          <a:prstGeom prst="round2DiagRect">
            <a:avLst>
              <a:gd name="adj1" fmla="val 23702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innerShdw blurRad="1270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599"/>
          </a:p>
        </p:txBody>
      </p:sp>
      <p:grpSp>
        <p:nvGrpSpPr>
          <p:cNvPr id="73" name="título">
            <a:extLst>
              <a:ext uri="{FF2B5EF4-FFF2-40B4-BE49-F238E27FC236}">
                <a16:creationId xmlns:a16="http://schemas.microsoft.com/office/drawing/2014/main" id="{8B692279-0D5F-79AE-80EC-6025619EC417}"/>
              </a:ext>
            </a:extLst>
          </p:cNvPr>
          <p:cNvGrpSpPr/>
          <p:nvPr/>
        </p:nvGrpSpPr>
        <p:grpSpPr>
          <a:xfrm>
            <a:off x="6389962" y="1552252"/>
            <a:ext cx="4708645" cy="759548"/>
            <a:chOff x="12779402" y="3105944"/>
            <a:chExt cx="9421651" cy="1519799"/>
          </a:xfrm>
        </p:grpSpPr>
        <p:pic>
          <p:nvPicPr>
            <p:cNvPr id="70" name="ic1">
              <a:extLst>
                <a:ext uri="{FF2B5EF4-FFF2-40B4-BE49-F238E27FC236}">
                  <a16:creationId xmlns:a16="http://schemas.microsoft.com/office/drawing/2014/main" id="{78C990F8-6351-7BD4-FCF9-5E91B8D3029C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12779402" y="3105944"/>
              <a:ext cx="1007934" cy="1007934"/>
            </a:xfrm>
            <a:prstGeom prst="rect">
              <a:avLst/>
            </a:prstGeom>
          </p:spPr>
        </p:pic>
        <p:sp>
          <p:nvSpPr>
            <p:cNvPr id="71" name="CaixaDeTexto 70">
              <a:extLst>
                <a:ext uri="{FF2B5EF4-FFF2-40B4-BE49-F238E27FC236}">
                  <a16:creationId xmlns:a16="http://schemas.microsoft.com/office/drawing/2014/main" id="{F6465E76-5B7C-6A00-F61E-3030A49E80A5}"/>
                </a:ext>
              </a:extLst>
            </p:cNvPr>
            <p:cNvSpPr txBox="1"/>
            <p:nvPr/>
          </p:nvSpPr>
          <p:spPr>
            <a:xfrm>
              <a:off x="13828792" y="3209828"/>
              <a:ext cx="8372261" cy="1415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99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" pitchFamily="2" charset="77"/>
                  <a:cs typeface="Poppins" pitchFamily="2" charset="77"/>
                </a:rPr>
                <a:t>“Não explique sua filosofia. Incorpore-a” </a:t>
              </a:r>
              <a:r>
                <a:rPr lang="pt-BR" sz="1999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" pitchFamily="2" charset="77"/>
                  <a:cs typeface="Poppins" pitchFamily="2" charset="77"/>
                </a:rPr>
                <a:t>Epicteto</a:t>
              </a:r>
              <a:endParaRPr lang="pt-BR" sz="19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FE480E69-DA16-2551-7FBF-DC1AF7E21299}"/>
              </a:ext>
            </a:extLst>
          </p:cNvPr>
          <p:cNvSpPr txBox="1"/>
          <p:nvPr/>
        </p:nvSpPr>
        <p:spPr>
          <a:xfrm>
            <a:off x="6300164" y="2769922"/>
            <a:ext cx="459526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541E5A"/>
                </a:solidFill>
                <a:latin typeface="Poppins Medium" pitchFamily="2" charset="77"/>
                <a:cs typeface="Poppins Medium" pitchFamily="2" charset="77"/>
              </a:rPr>
              <a:t>Não basta conhecer.</a:t>
            </a:r>
          </a:p>
          <a:p>
            <a:r>
              <a:rPr lang="pt-BR" sz="2800" b="1" dirty="0">
                <a:solidFill>
                  <a:srgbClr val="541E5A"/>
                </a:solidFill>
                <a:latin typeface="Poppins Medium" pitchFamily="2" charset="77"/>
                <a:cs typeface="Poppins Medium" pitchFamily="2" charset="77"/>
              </a:rPr>
              <a:t>É preciso </a:t>
            </a:r>
            <a:r>
              <a:rPr lang="pt-BR" sz="3200" b="1" dirty="0">
                <a:solidFill>
                  <a:srgbClr val="CB9217"/>
                </a:solidFill>
                <a:latin typeface="Poppins Medium" pitchFamily="2" charset="77"/>
                <a:cs typeface="Poppins Medium" pitchFamily="2" charset="77"/>
              </a:rPr>
              <a:t>incorporar</a:t>
            </a:r>
            <a:r>
              <a:rPr lang="pt-BR" sz="2800" b="1" dirty="0">
                <a:solidFill>
                  <a:srgbClr val="541E5A"/>
                </a:solidFill>
                <a:latin typeface="Poppins Medium" pitchFamily="2" charset="77"/>
                <a:cs typeface="Poppins Medium" pitchFamily="2" charset="77"/>
              </a:rPr>
              <a:t>.</a:t>
            </a:r>
          </a:p>
          <a:p>
            <a:endParaRPr lang="pt-BR" sz="2800" b="1" dirty="0">
              <a:solidFill>
                <a:srgbClr val="541E5A"/>
              </a:solidFill>
              <a:latin typeface="Poppins Medium" pitchFamily="2" charset="77"/>
              <a:cs typeface="Poppins Medium" pitchFamily="2" charset="77"/>
            </a:endParaRPr>
          </a:p>
          <a:p>
            <a:r>
              <a:rPr lang="pt-BR" sz="2800" b="1" dirty="0">
                <a:solidFill>
                  <a:srgbClr val="541E5A"/>
                </a:solidFill>
                <a:latin typeface="Poppins Medium" pitchFamily="2" charset="77"/>
                <a:cs typeface="Poppins Medium" pitchFamily="2" charset="77"/>
              </a:rPr>
              <a:t>Não basta controlar.</a:t>
            </a:r>
          </a:p>
          <a:p>
            <a:r>
              <a:rPr lang="pt-BR" sz="2800" b="1" dirty="0">
                <a:solidFill>
                  <a:srgbClr val="541E5A"/>
                </a:solidFill>
                <a:latin typeface="Poppins Medium" pitchFamily="2" charset="77"/>
                <a:cs typeface="Poppins Medium" pitchFamily="2" charset="77"/>
              </a:rPr>
              <a:t>É preciso </a:t>
            </a:r>
            <a:r>
              <a:rPr lang="pt-BR" sz="3200" b="1" dirty="0">
                <a:solidFill>
                  <a:srgbClr val="CB9217"/>
                </a:solidFill>
                <a:latin typeface="Poppins Medium" pitchFamily="2" charset="77"/>
                <a:cs typeface="Poppins Medium" pitchFamily="2" charset="77"/>
              </a:rPr>
              <a:t>transformar</a:t>
            </a:r>
            <a:r>
              <a:rPr lang="pt-BR" sz="1999" dirty="0">
                <a:solidFill>
                  <a:schemeClr val="accent4"/>
                </a:solidFill>
                <a:latin typeface="Poppins Medium" pitchFamily="2" charset="77"/>
                <a:cs typeface="Poppins Medium" pitchFamily="2" charset="77"/>
              </a:rPr>
              <a:t>.</a:t>
            </a:r>
          </a:p>
        </p:txBody>
      </p:sp>
      <p:pic>
        <p:nvPicPr>
          <p:cNvPr id="75" name="Espaço Reservado para Imagem 74">
            <a:extLst>
              <a:ext uri="{FF2B5EF4-FFF2-40B4-BE49-F238E27FC236}">
                <a16:creationId xmlns:a16="http://schemas.microsoft.com/office/drawing/2014/main" id="{CE7E53B8-B20E-3998-A2DF-8E5F3BEC6B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E7ABA0B-D3E1-ACAA-D7A3-C8AF229AF541}"/>
              </a:ext>
            </a:extLst>
          </p:cNvPr>
          <p:cNvSpPr txBox="1"/>
          <p:nvPr/>
        </p:nvSpPr>
        <p:spPr>
          <a:xfrm>
            <a:off x="224094" y="2294826"/>
            <a:ext cx="323165" cy="2788003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algn="ctr"/>
            <a:r>
              <a:rPr lang="pt-BR" sz="900" dirty="0">
                <a:solidFill>
                  <a:srgbClr val="541E5A"/>
                </a:solidFill>
                <a:latin typeface="+mj-lt"/>
                <a:ea typeface="Calibri"/>
                <a:cs typeface="Fabrikat" panose="020B0504040000000000" pitchFamily="34" charset="0"/>
                <a:sym typeface="Calibri"/>
              </a:rPr>
              <a:t>Patrícia Fernandes Marques</a:t>
            </a:r>
          </a:p>
        </p:txBody>
      </p:sp>
      <p:pic>
        <p:nvPicPr>
          <p:cNvPr id="74" name="Imagem 73">
            <a:extLst>
              <a:ext uri="{FF2B5EF4-FFF2-40B4-BE49-F238E27FC236}">
                <a16:creationId xmlns:a16="http://schemas.microsoft.com/office/drawing/2014/main" id="{D0B284A2-F6BD-5099-5234-A944C48DD64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76" name="Retângulo 75">
            <a:extLst>
              <a:ext uri="{FF2B5EF4-FFF2-40B4-BE49-F238E27FC236}">
                <a16:creationId xmlns:a16="http://schemas.microsoft.com/office/drawing/2014/main" id="{D6834A27-DEC1-3C75-68F4-DBB5EB7AD2EF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77" name="Imagem 76">
            <a:extLst>
              <a:ext uri="{FF2B5EF4-FFF2-40B4-BE49-F238E27FC236}">
                <a16:creationId xmlns:a16="http://schemas.microsoft.com/office/drawing/2014/main" id="{A0F03B7B-A5CF-9DE6-6163-C7FD16A01C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grpSp>
        <p:nvGrpSpPr>
          <p:cNvPr id="78" name="índice5">
            <a:extLst>
              <a:ext uri="{FF2B5EF4-FFF2-40B4-BE49-F238E27FC236}">
                <a16:creationId xmlns:a16="http://schemas.microsoft.com/office/drawing/2014/main" id="{6A96D09F-D9AE-58FE-8C55-C0A110D2D88D}"/>
              </a:ext>
            </a:extLst>
          </p:cNvPr>
          <p:cNvGrpSpPr/>
          <p:nvPr/>
        </p:nvGrpSpPr>
        <p:grpSpPr>
          <a:xfrm>
            <a:off x="-969321" y="111967"/>
            <a:ext cx="1680538" cy="813045"/>
            <a:chOff x="-973394" y="185531"/>
            <a:chExt cx="3362633" cy="1626844"/>
          </a:xfrm>
        </p:grpSpPr>
        <p:pic>
          <p:nvPicPr>
            <p:cNvPr id="79" name="Shadow" descr="D:\andrew\Работа\Андрей\00_Presentations\04_WOW\B_animation.png">
              <a:extLst>
                <a:ext uri="{FF2B5EF4-FFF2-40B4-BE49-F238E27FC236}">
                  <a16:creationId xmlns:a16="http://schemas.microsoft.com/office/drawing/2014/main" id="{A2809AFB-5155-E9F4-BBF3-C8789B1C47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" y="1000538"/>
              <a:ext cx="2387150" cy="811837"/>
            </a:xfrm>
            <a:prstGeom prst="rect">
              <a:avLst/>
            </a:prstGeom>
            <a:noFill/>
          </p:spPr>
        </p:pic>
        <p:grpSp>
          <p:nvGrpSpPr>
            <p:cNvPr id="80" name="Agrupar 79">
              <a:extLst>
                <a:ext uri="{FF2B5EF4-FFF2-40B4-BE49-F238E27FC236}">
                  <a16:creationId xmlns:a16="http://schemas.microsoft.com/office/drawing/2014/main" id="{F86F182E-4574-D565-0023-323BC7ED4FD9}"/>
                </a:ext>
              </a:extLst>
            </p:cNvPr>
            <p:cNvGrpSpPr/>
            <p:nvPr/>
          </p:nvGrpSpPr>
          <p:grpSpPr>
            <a:xfrm>
              <a:off x="-973394" y="185531"/>
              <a:ext cx="3079315" cy="1113181"/>
              <a:chOff x="-973394" y="185531"/>
              <a:chExt cx="3079315" cy="1113181"/>
            </a:xfrm>
          </p:grpSpPr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4DDE8C53-C0B9-FE55-F35E-B6F043C78365}"/>
                  </a:ext>
                </a:extLst>
              </p:cNvPr>
              <p:cNvSpPr/>
              <p:nvPr/>
            </p:nvSpPr>
            <p:spPr>
              <a:xfrm>
                <a:off x="-973394" y="385980"/>
                <a:ext cx="3079315" cy="812044"/>
              </a:xfrm>
              <a:prstGeom prst="round2DiagRect">
                <a:avLst>
                  <a:gd name="adj1" fmla="val 41967"/>
                  <a:gd name="adj2" fmla="val 0"/>
                </a:avLst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0" scaled="1"/>
                <a:tileRect/>
              </a:gradFill>
              <a:ln w="12700" cap="flat" cmpd="sng">
                <a:noFill/>
                <a:prstDash val="solid"/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algn="ctr"/>
                <a:endParaRPr lang="en-US" sz="1399" dirty="0"/>
              </a:p>
            </p:txBody>
          </p:sp>
          <p:sp>
            <p:nvSpPr>
              <p:cNvPr id="82" name="Oval 19">
                <a:extLst>
                  <a:ext uri="{FF2B5EF4-FFF2-40B4-BE49-F238E27FC236}">
                    <a16:creationId xmlns:a16="http://schemas.microsoft.com/office/drawing/2014/main" id="{6383757D-9824-AD23-19A8-9066FFD85B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20205" y="185531"/>
                <a:ext cx="756001" cy="1113181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56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399" b="1" dirty="0">
                    <a:solidFill>
                      <a:schemeClr val="tx1"/>
                    </a:solidFill>
                    <a:latin typeface="Montserrat" pitchFamily="2" charset="77"/>
                  </a:rPr>
                  <a:t>05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2171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7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19CCE-E814-D0BF-5CE2-E85F7A197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A1B8072-5242-1D50-A63A-57DCB9A5E532}"/>
              </a:ext>
            </a:extLst>
          </p:cNvPr>
          <p:cNvSpPr/>
          <p:nvPr/>
        </p:nvSpPr>
        <p:spPr>
          <a:xfrm>
            <a:off x="0" y="-43543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00" dirty="0">
              <a:solidFill>
                <a:schemeClr val="bg1"/>
              </a:solidFill>
              <a:latin typeface="+mj-lt"/>
              <a:ea typeface="Calibri"/>
              <a:cs typeface="Fabrikat" panose="020B0504040000000000" pitchFamily="34" charset="0"/>
              <a:sym typeface="Calibri"/>
            </a:endParaRP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5E2C8B1C-7766-B80E-B132-4C76B1E53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991071"/>
            <a:ext cx="5976256" cy="1942386"/>
          </a:xfrm>
          <a:solidFill>
            <a:schemeClr val="bg1">
              <a:alpha val="0"/>
            </a:schemeClr>
          </a:solidFill>
        </p:spPr>
        <p:txBody>
          <a:bodyPr rtlCol="0"/>
          <a:lstStyle/>
          <a:p>
            <a:pPr algn="ctr"/>
            <a:r>
              <a:rPr lang="pt-BR" sz="6000" b="1" dirty="0">
                <a:solidFill>
                  <a:srgbClr val="CB9217"/>
                </a:solidFill>
                <a:latin typeface="+mn-lt"/>
                <a:ea typeface="Calibri"/>
                <a:cs typeface="Fabrikat" panose="020B0504040000000000" pitchFamily="34" charset="0"/>
                <a:sym typeface="Calibri"/>
              </a:rPr>
              <a:t>Obrigada!</a:t>
            </a:r>
            <a:br>
              <a:rPr lang="pt-BR" sz="6000" b="1" dirty="0">
                <a:solidFill>
                  <a:srgbClr val="CB9217"/>
                </a:solidFill>
                <a:latin typeface="+mn-lt"/>
                <a:ea typeface="Calibri"/>
                <a:cs typeface="Fabrikat" panose="020B0504040000000000" pitchFamily="34" charset="0"/>
                <a:sym typeface="Calibri"/>
              </a:rPr>
            </a:br>
            <a:r>
              <a:rPr lang="pt-BR" sz="2000" b="1" dirty="0">
                <a:solidFill>
                  <a:srgbClr val="CB9217"/>
                </a:solidFill>
                <a:latin typeface="+mn-lt"/>
              </a:rPr>
              <a:t>@paty_aud</a:t>
            </a:r>
            <a:br>
              <a:rPr lang="pt-BR" sz="2000" b="1" dirty="0">
                <a:solidFill>
                  <a:srgbClr val="CB9217"/>
                </a:solidFill>
                <a:latin typeface="+mn-lt"/>
              </a:rPr>
            </a:br>
            <a:br>
              <a:rPr lang="pt-BR" sz="2000" b="1" dirty="0">
                <a:solidFill>
                  <a:srgbClr val="CB9217"/>
                </a:solidFill>
                <a:latin typeface="+mn-lt"/>
              </a:rPr>
            </a:br>
            <a:r>
              <a:rPr lang="pt-BR" sz="2000" b="1" dirty="0">
                <a:solidFill>
                  <a:srgbClr val="CB9217"/>
                </a:solidFill>
                <a:latin typeface="+mn-lt"/>
              </a:rPr>
              <a:t>(21) 99444-9491</a:t>
            </a:r>
            <a:endParaRPr lang="pt-BR" sz="2000" dirty="0">
              <a:solidFill>
                <a:srgbClr val="CB9217"/>
              </a:solidFill>
              <a:latin typeface="+mn-lt"/>
              <a:ea typeface="Calibri"/>
              <a:cs typeface="Fabrikat" panose="020B0504040000000000" pitchFamily="34" charset="0"/>
              <a:sym typeface="Calibri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28BA79-EDC4-A2BD-56AF-BB01AA9CC7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63819" y="4490750"/>
            <a:ext cx="2910342" cy="316653"/>
          </a:xfrm>
          <a:noFill/>
        </p:spPr>
        <p:txBody>
          <a:bodyPr rtlCol="0">
            <a:normAutofit fontScale="92500"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Patrícia Fernandes Marques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8" name="Elemento gráfico 7" descr="Usuário" title="Ícone – Nome do Apresentador">
            <a:extLst>
              <a:ext uri="{FF2B5EF4-FFF2-40B4-BE49-F238E27FC236}">
                <a16:creationId xmlns:a16="http://schemas.microsoft.com/office/drawing/2014/main" id="{1B972B38-4E79-723B-2A7E-70A4AFE1D4B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5682" y="4543650"/>
            <a:ext cx="218799" cy="218799"/>
          </a:xfrm>
          <a:prstGeom prst="rect">
            <a:avLst/>
          </a:prstGeo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0A9711-AF76-EF5C-2499-17DE8A8993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63819" y="4839605"/>
            <a:ext cx="2910342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+55 48 3000.000</a:t>
            </a:r>
          </a:p>
        </p:txBody>
      </p:sp>
      <p:pic>
        <p:nvPicPr>
          <p:cNvPr id="10" name="Elemento gráfico 9" descr="Smartphone" title="Ícone – Número de Telefone do Apresentador">
            <a:extLst>
              <a:ext uri="{FF2B5EF4-FFF2-40B4-BE49-F238E27FC236}">
                <a16:creationId xmlns:a16="http://schemas.microsoft.com/office/drawing/2014/main" id="{4DFD2598-61EF-E830-AA3B-47E85BFE456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5682" y="4893522"/>
            <a:ext cx="218799" cy="218799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FFEC0BE7-929F-EC2A-6472-E75E984540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3819" y="5188461"/>
            <a:ext cx="2910342" cy="316653"/>
          </a:xfrm>
          <a:noFill/>
        </p:spPr>
        <p:txBody>
          <a:bodyPr rtlCol="0">
            <a:normAutofit fontScale="92500"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Nome @tce.sc.gov.br</a:t>
            </a:r>
          </a:p>
        </p:txBody>
      </p:sp>
      <p:pic>
        <p:nvPicPr>
          <p:cNvPr id="9" name="Elemento gráfico 8" descr="Envelope" title="Ícone – Email do Apresentador">
            <a:extLst>
              <a:ext uri="{FF2B5EF4-FFF2-40B4-BE49-F238E27FC236}">
                <a16:creationId xmlns:a16="http://schemas.microsoft.com/office/drawing/2014/main" id="{83220EB4-5686-921C-BDCC-F91280E41E4E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75682" y="5240224"/>
            <a:ext cx="218799" cy="218799"/>
          </a:xfrm>
          <a:prstGeom prst="rect">
            <a:avLst/>
          </a:prstGeom>
        </p:spPr>
      </p:pic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F25A2DA9-74D2-7C11-05CE-BA6AD30E42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63819" y="5537316"/>
            <a:ext cx="2910342" cy="316653"/>
          </a:xfrm>
          <a:noFill/>
        </p:spPr>
        <p:txBody>
          <a:bodyPr rtlCol="0">
            <a:normAutofit fontScale="92500" lnSpcReduction="20000"/>
          </a:bodyPr>
          <a:lstStyle/>
          <a:p>
            <a:pPr rtl="0"/>
            <a:r>
              <a:rPr lang="pt-BR" noProof="1">
                <a:solidFill>
                  <a:schemeClr val="tx1"/>
                </a:solidFill>
              </a:rPr>
              <a:t>www.tcesc.tc.br</a:t>
            </a:r>
          </a:p>
        </p:txBody>
      </p:sp>
      <p:pic>
        <p:nvPicPr>
          <p:cNvPr id="11" name="Elemento gráfico 10" descr="Link">
            <a:extLst>
              <a:ext uri="{FF2B5EF4-FFF2-40B4-BE49-F238E27FC236}">
                <a16:creationId xmlns:a16="http://schemas.microsoft.com/office/drawing/2014/main" id="{522995A8-0728-59EB-57A7-F61935E1CB4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5682" y="5565848"/>
            <a:ext cx="244673" cy="244673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E5912C0C-B386-FDD2-B05A-22C0C8CEB2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B6F9047-7F5E-0EFD-674D-D2C5DEB2B1C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986" y="1346264"/>
            <a:ext cx="5839857" cy="225865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3C6849DF-5FBF-89D4-6D1E-2005F5D96E5E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823961" y="439455"/>
            <a:ext cx="7296348" cy="410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23210"/>
      </p:ext>
    </p:extLst>
  </p:cSld>
  <p:clrMapOvr>
    <a:masterClrMapping/>
  </p:clrMapOvr>
</p:sld>
</file>

<file path=ppt/theme/theme1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º Ciclo_PPT_template_geral_01" id="{1DD2E016-6028-4125-9BD4-6BED2F35FC48}" vid="{DCC178CB-033D-43A1-A2CF-DB021AF8C02E}"/>
    </a:ext>
  </a:extLst>
</a:theme>
</file>

<file path=ppt/theme/theme2.xml><?xml version="1.0" encoding="utf-8"?>
<a:theme xmlns:a="http://schemas.openxmlformats.org/drawingml/2006/main" name="Tema do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3BA91D-CC03-4A80-8B25-E3FE65191154}">
  <ds:schemaRefs>
    <ds:schemaRef ds:uri="http://schemas.microsoft.com/office/2006/metadata/properties"/>
    <ds:schemaRef ds:uri="http://www.w3.org/2000/xmlns/"/>
    <ds:schemaRef ds:uri="1ae3ea05-53a8-4f32-b802-dfbe623c3b8a"/>
    <ds:schemaRef ds:uri="http://schemas.microsoft.com/office/infopath/2007/PartnerControls"/>
    <ds:schemaRef ds:uri="b22e846b-2e75-4a71-8f67-cc4f94cb4e52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7F9D7CDE-862A-44A2-AA9A-A08FF02A60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A6B99F-A5DF-47CE-9A0F-A24367F34326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1543</TotalTime>
  <Words>960</Words>
  <Application>Microsoft Office PowerPoint</Application>
  <PresentationFormat>Personalizar</PresentationFormat>
  <Paragraphs>238</Paragraphs>
  <Slides>39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54" baseType="lpstr">
      <vt:lpstr>Arial</vt:lpstr>
      <vt:lpstr>Calibri</vt:lpstr>
      <vt:lpstr>Fabrikat</vt:lpstr>
      <vt:lpstr>Montserrat</vt:lpstr>
      <vt:lpstr>Montserrat Black</vt:lpstr>
      <vt:lpstr>Montserrat ExtraBold</vt:lpstr>
      <vt:lpstr>Montserrat Light</vt:lpstr>
      <vt:lpstr>Montserrat SemiBold</vt:lpstr>
      <vt:lpstr>Poppins</vt:lpstr>
      <vt:lpstr>Poppins Light</vt:lpstr>
      <vt:lpstr>Poppins Medium</vt:lpstr>
      <vt:lpstr>Poppins SemiBold</vt:lpstr>
      <vt:lpstr>Roboto</vt:lpstr>
      <vt:lpstr>Times New Roman</vt:lpstr>
      <vt:lpstr>22º Ciclo_PPT_template_Joseane Aparecida Corrêa</vt:lpstr>
      <vt:lpstr>Controle Interno em Perspectiva: Panorama e Avanços dos Grupos Técnicos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Obrigada! @paty_aud  (21) 99444-9491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Patricia Fernandes Marques</cp:lastModifiedBy>
  <cp:revision>205</cp:revision>
  <dcterms:created xsi:type="dcterms:W3CDTF">2022-06-01T22:49:47Z</dcterms:created>
  <dcterms:modified xsi:type="dcterms:W3CDTF">2026-09-18T17:19:17Z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